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10439400" cy="151193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278C"/>
    <a:srgbClr val="000000"/>
    <a:srgbClr val="E6F6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28" d="100"/>
          <a:sy n="28" d="100"/>
        </p:scale>
        <p:origin x="135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782955" y="2474395"/>
            <a:ext cx="8873490" cy="5263774"/>
          </a:xfrm>
        </p:spPr>
        <p:txBody>
          <a:bodyPr anchor="b"/>
          <a:lstStyle>
            <a:lvl1pPr algn="ctr">
              <a:defRPr sz="6850"/>
            </a:lvl1pPr>
          </a:lstStyle>
          <a:p>
            <a:r>
              <a:rPr lang="pt-PT"/>
              <a:t>Clique para editar o estilo de título do Modelo Global</a:t>
            </a:r>
            <a:endParaRPr lang="en-US" dirty="0"/>
          </a:p>
        </p:txBody>
      </p:sp>
      <p:sp>
        <p:nvSpPr>
          <p:cNvPr id="3" name="Subtitle 2"/>
          <p:cNvSpPr>
            <a:spLocks noGrp="1"/>
          </p:cNvSpPr>
          <p:nvPr>
            <p:ph type="subTitle" idx="1"/>
          </p:nvPr>
        </p:nvSpPr>
        <p:spPr>
          <a:xfrm>
            <a:off x="1304925" y="7941160"/>
            <a:ext cx="7829550" cy="3650342"/>
          </a:xfrm>
        </p:spPr>
        <p:txBody>
          <a:bodyPr/>
          <a:lstStyle>
            <a:lvl1pPr marL="0" indent="0" algn="ctr">
              <a:buNone/>
              <a:defRPr sz="2740"/>
            </a:lvl1pPr>
            <a:lvl2pPr marL="521985" indent="0" algn="ctr">
              <a:buNone/>
              <a:defRPr sz="2283"/>
            </a:lvl2pPr>
            <a:lvl3pPr marL="1043970" indent="0" algn="ctr">
              <a:buNone/>
              <a:defRPr sz="2055"/>
            </a:lvl3pPr>
            <a:lvl4pPr marL="1565956" indent="0" algn="ctr">
              <a:buNone/>
              <a:defRPr sz="1827"/>
            </a:lvl4pPr>
            <a:lvl5pPr marL="2087941" indent="0" algn="ctr">
              <a:buNone/>
              <a:defRPr sz="1827"/>
            </a:lvl5pPr>
            <a:lvl6pPr marL="2609926" indent="0" algn="ctr">
              <a:buNone/>
              <a:defRPr sz="1827"/>
            </a:lvl6pPr>
            <a:lvl7pPr marL="3131911" indent="0" algn="ctr">
              <a:buNone/>
              <a:defRPr sz="1827"/>
            </a:lvl7pPr>
            <a:lvl8pPr marL="3653897" indent="0" algn="ctr">
              <a:buNone/>
              <a:defRPr sz="1827"/>
            </a:lvl8pPr>
            <a:lvl9pPr marL="4175882" indent="0" algn="ctr">
              <a:buNone/>
              <a:defRPr sz="1827"/>
            </a:lvl9pPr>
          </a:lstStyle>
          <a:p>
            <a:r>
              <a:rPr lang="pt-PT"/>
              <a:t>Clique para editar o estilo de subtítulo do Modelo Global</a:t>
            </a:r>
            <a:endParaRPr lang="en-US" dirty="0"/>
          </a:p>
        </p:txBody>
      </p:sp>
      <p:sp>
        <p:nvSpPr>
          <p:cNvPr id="4" name="Date Placeholder 3"/>
          <p:cNvSpPr>
            <a:spLocks noGrp="1"/>
          </p:cNvSpPr>
          <p:nvPr>
            <p:ph type="dt" sz="half" idx="10"/>
          </p:nvPr>
        </p:nvSpPr>
        <p:spPr/>
        <p:txBody>
          <a:bodyPr/>
          <a:lstStyle/>
          <a:p>
            <a:fld id="{F6EFAAEF-D41C-458B-B5FF-81894B1AADE7}" type="datetimeFigureOut">
              <a:rPr lang="pt-PT" smtClean="0"/>
              <a:t>08/04/2025</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A714641F-E7B8-4530-8EB9-6EAD7581F758}" type="slidenum">
              <a:rPr lang="pt-PT" smtClean="0"/>
              <a:t>‹nº›</a:t>
            </a:fld>
            <a:endParaRPr lang="pt-PT"/>
          </a:p>
        </p:txBody>
      </p:sp>
    </p:spTree>
    <p:extLst>
      <p:ext uri="{BB962C8B-B14F-4D97-AF65-F5344CB8AC3E}">
        <p14:creationId xmlns:p14="http://schemas.microsoft.com/office/powerpoint/2010/main" val="1244537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Vertical Text Placeholder 2"/>
          <p:cNvSpPr>
            <a:spLocks noGrp="1"/>
          </p:cNvSpPr>
          <p:nvPr>
            <p:ph type="body" orient="vert" idx="1"/>
          </p:nvPr>
        </p:nvSpPr>
        <p:spPr/>
        <p:txBody>
          <a:bodyPr vert="eaVert"/>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F6EFAAEF-D41C-458B-B5FF-81894B1AADE7}" type="datetimeFigureOut">
              <a:rPr lang="pt-PT" smtClean="0"/>
              <a:t>08/04/2025</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A714641F-E7B8-4530-8EB9-6EAD7581F758}" type="slidenum">
              <a:rPr lang="pt-PT" smtClean="0"/>
              <a:t>‹nº›</a:t>
            </a:fld>
            <a:endParaRPr lang="pt-PT"/>
          </a:p>
        </p:txBody>
      </p:sp>
    </p:spTree>
    <p:extLst>
      <p:ext uri="{BB962C8B-B14F-4D97-AF65-F5344CB8AC3E}">
        <p14:creationId xmlns:p14="http://schemas.microsoft.com/office/powerpoint/2010/main" val="4052102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70696" y="804966"/>
            <a:ext cx="2250996" cy="12812950"/>
          </a:xfrm>
        </p:spPr>
        <p:txBody>
          <a:bodyPr vert="eaVert"/>
          <a:lstStyle/>
          <a:p>
            <a:r>
              <a:rPr lang="pt-PT"/>
              <a:t>Clique para editar o estilo de título do Modelo Global</a:t>
            </a:r>
            <a:endParaRPr lang="en-US" dirty="0"/>
          </a:p>
        </p:txBody>
      </p:sp>
      <p:sp>
        <p:nvSpPr>
          <p:cNvPr id="3" name="Vertical Text Placeholder 2"/>
          <p:cNvSpPr>
            <a:spLocks noGrp="1"/>
          </p:cNvSpPr>
          <p:nvPr>
            <p:ph type="body" orient="vert" idx="1"/>
          </p:nvPr>
        </p:nvSpPr>
        <p:spPr>
          <a:xfrm>
            <a:off x="717710" y="804966"/>
            <a:ext cx="6622494" cy="12812950"/>
          </a:xfrm>
        </p:spPr>
        <p:txBody>
          <a:bodyPr vert="eaVert"/>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F6EFAAEF-D41C-458B-B5FF-81894B1AADE7}" type="datetimeFigureOut">
              <a:rPr lang="pt-PT" smtClean="0"/>
              <a:t>08/04/2025</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A714641F-E7B8-4530-8EB9-6EAD7581F758}" type="slidenum">
              <a:rPr lang="pt-PT" smtClean="0"/>
              <a:t>‹nº›</a:t>
            </a:fld>
            <a:endParaRPr lang="pt-PT"/>
          </a:p>
        </p:txBody>
      </p:sp>
    </p:spTree>
    <p:extLst>
      <p:ext uri="{BB962C8B-B14F-4D97-AF65-F5344CB8AC3E}">
        <p14:creationId xmlns:p14="http://schemas.microsoft.com/office/powerpoint/2010/main" val="3771227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Content Placeholder 2"/>
          <p:cNvSpPr>
            <a:spLocks noGrp="1"/>
          </p:cNvSpPr>
          <p:nvPr>
            <p:ph idx="1"/>
          </p:nvPr>
        </p:nvSpPr>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F6EFAAEF-D41C-458B-B5FF-81894B1AADE7}" type="datetimeFigureOut">
              <a:rPr lang="pt-PT" smtClean="0"/>
              <a:t>08/04/2025</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A714641F-E7B8-4530-8EB9-6EAD7581F758}" type="slidenum">
              <a:rPr lang="pt-PT" smtClean="0"/>
              <a:t>‹nº›</a:t>
            </a:fld>
            <a:endParaRPr lang="pt-PT"/>
          </a:p>
        </p:txBody>
      </p:sp>
    </p:spTree>
    <p:extLst>
      <p:ext uri="{BB962C8B-B14F-4D97-AF65-F5344CB8AC3E}">
        <p14:creationId xmlns:p14="http://schemas.microsoft.com/office/powerpoint/2010/main" val="4105792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itle 1"/>
          <p:cNvSpPr>
            <a:spLocks noGrp="1"/>
          </p:cNvSpPr>
          <p:nvPr>
            <p:ph type="title"/>
          </p:nvPr>
        </p:nvSpPr>
        <p:spPr>
          <a:xfrm>
            <a:off x="712272" y="3769342"/>
            <a:ext cx="9003983" cy="6289229"/>
          </a:xfrm>
        </p:spPr>
        <p:txBody>
          <a:bodyPr anchor="b"/>
          <a:lstStyle>
            <a:lvl1pPr>
              <a:defRPr sz="6850"/>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712272" y="10118069"/>
            <a:ext cx="9003983" cy="3307357"/>
          </a:xfrm>
        </p:spPr>
        <p:txBody>
          <a:bodyPr/>
          <a:lstStyle>
            <a:lvl1pPr marL="0" indent="0">
              <a:buNone/>
              <a:defRPr sz="2740">
                <a:solidFill>
                  <a:schemeClr val="tx1"/>
                </a:solidFill>
              </a:defRPr>
            </a:lvl1pPr>
            <a:lvl2pPr marL="521985" indent="0">
              <a:buNone/>
              <a:defRPr sz="2283">
                <a:solidFill>
                  <a:schemeClr val="tx1">
                    <a:tint val="75000"/>
                  </a:schemeClr>
                </a:solidFill>
              </a:defRPr>
            </a:lvl2pPr>
            <a:lvl3pPr marL="1043970" indent="0">
              <a:buNone/>
              <a:defRPr sz="2055">
                <a:solidFill>
                  <a:schemeClr val="tx1">
                    <a:tint val="75000"/>
                  </a:schemeClr>
                </a:solidFill>
              </a:defRPr>
            </a:lvl3pPr>
            <a:lvl4pPr marL="1565956" indent="0">
              <a:buNone/>
              <a:defRPr sz="1827">
                <a:solidFill>
                  <a:schemeClr val="tx1">
                    <a:tint val="75000"/>
                  </a:schemeClr>
                </a:solidFill>
              </a:defRPr>
            </a:lvl4pPr>
            <a:lvl5pPr marL="2087941" indent="0">
              <a:buNone/>
              <a:defRPr sz="1827">
                <a:solidFill>
                  <a:schemeClr val="tx1">
                    <a:tint val="75000"/>
                  </a:schemeClr>
                </a:solidFill>
              </a:defRPr>
            </a:lvl5pPr>
            <a:lvl6pPr marL="2609926" indent="0">
              <a:buNone/>
              <a:defRPr sz="1827">
                <a:solidFill>
                  <a:schemeClr val="tx1">
                    <a:tint val="75000"/>
                  </a:schemeClr>
                </a:solidFill>
              </a:defRPr>
            </a:lvl6pPr>
            <a:lvl7pPr marL="3131911" indent="0">
              <a:buNone/>
              <a:defRPr sz="1827">
                <a:solidFill>
                  <a:schemeClr val="tx1">
                    <a:tint val="75000"/>
                  </a:schemeClr>
                </a:solidFill>
              </a:defRPr>
            </a:lvl7pPr>
            <a:lvl8pPr marL="3653897" indent="0">
              <a:buNone/>
              <a:defRPr sz="1827">
                <a:solidFill>
                  <a:schemeClr val="tx1">
                    <a:tint val="75000"/>
                  </a:schemeClr>
                </a:solidFill>
              </a:defRPr>
            </a:lvl8pPr>
            <a:lvl9pPr marL="4175882" indent="0">
              <a:buNone/>
              <a:defRPr sz="1827">
                <a:solidFill>
                  <a:schemeClr val="tx1">
                    <a:tint val="75000"/>
                  </a:schemeClr>
                </a:solidFill>
              </a:defRPr>
            </a:lvl9pPr>
          </a:lstStyle>
          <a:p>
            <a:pPr lvl="0"/>
            <a:r>
              <a:rPr lang="pt-PT"/>
              <a:t>Editar os estilos de texto do Modelo Global</a:t>
            </a:r>
          </a:p>
        </p:txBody>
      </p:sp>
      <p:sp>
        <p:nvSpPr>
          <p:cNvPr id="4" name="Date Placeholder 3"/>
          <p:cNvSpPr>
            <a:spLocks noGrp="1"/>
          </p:cNvSpPr>
          <p:nvPr>
            <p:ph type="dt" sz="half" idx="10"/>
          </p:nvPr>
        </p:nvSpPr>
        <p:spPr/>
        <p:txBody>
          <a:bodyPr/>
          <a:lstStyle/>
          <a:p>
            <a:fld id="{F6EFAAEF-D41C-458B-B5FF-81894B1AADE7}" type="datetimeFigureOut">
              <a:rPr lang="pt-PT" smtClean="0"/>
              <a:t>08/04/2025</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A714641F-E7B8-4530-8EB9-6EAD7581F758}" type="slidenum">
              <a:rPr lang="pt-PT" smtClean="0"/>
              <a:t>‹nº›</a:t>
            </a:fld>
            <a:endParaRPr lang="pt-PT"/>
          </a:p>
        </p:txBody>
      </p:sp>
    </p:spTree>
    <p:extLst>
      <p:ext uri="{BB962C8B-B14F-4D97-AF65-F5344CB8AC3E}">
        <p14:creationId xmlns:p14="http://schemas.microsoft.com/office/powerpoint/2010/main" val="2635327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Content Placeholder 2"/>
          <p:cNvSpPr>
            <a:spLocks noGrp="1"/>
          </p:cNvSpPr>
          <p:nvPr>
            <p:ph sz="half" idx="1"/>
          </p:nvPr>
        </p:nvSpPr>
        <p:spPr>
          <a:xfrm>
            <a:off x="717709" y="4024827"/>
            <a:ext cx="4436745" cy="9593089"/>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Content Placeholder 3"/>
          <p:cNvSpPr>
            <a:spLocks noGrp="1"/>
          </p:cNvSpPr>
          <p:nvPr>
            <p:ph sz="half" idx="2"/>
          </p:nvPr>
        </p:nvSpPr>
        <p:spPr>
          <a:xfrm>
            <a:off x="5284946" y="4024827"/>
            <a:ext cx="4436745" cy="9593089"/>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Date Placeholder 4"/>
          <p:cNvSpPr>
            <a:spLocks noGrp="1"/>
          </p:cNvSpPr>
          <p:nvPr>
            <p:ph type="dt" sz="half" idx="10"/>
          </p:nvPr>
        </p:nvSpPr>
        <p:spPr/>
        <p:txBody>
          <a:bodyPr/>
          <a:lstStyle/>
          <a:p>
            <a:fld id="{F6EFAAEF-D41C-458B-B5FF-81894B1AADE7}" type="datetimeFigureOut">
              <a:rPr lang="pt-PT" smtClean="0"/>
              <a:t>08/04/2025</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A714641F-E7B8-4530-8EB9-6EAD7581F758}" type="slidenum">
              <a:rPr lang="pt-PT" smtClean="0"/>
              <a:t>‹nº›</a:t>
            </a:fld>
            <a:endParaRPr lang="pt-PT"/>
          </a:p>
        </p:txBody>
      </p:sp>
    </p:spTree>
    <p:extLst>
      <p:ext uri="{BB962C8B-B14F-4D97-AF65-F5344CB8AC3E}">
        <p14:creationId xmlns:p14="http://schemas.microsoft.com/office/powerpoint/2010/main" val="2012988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719068" y="804969"/>
            <a:ext cx="9003983" cy="2922375"/>
          </a:xfrm>
        </p:spPr>
        <p:txBody>
          <a:bodyPr/>
          <a:lstStyle/>
          <a:p>
            <a:r>
              <a:rPr lang="pt-PT"/>
              <a:t>Clique para editar o estilo de título do Modelo Global</a:t>
            </a:r>
            <a:endParaRPr lang="en-US" dirty="0"/>
          </a:p>
        </p:txBody>
      </p:sp>
      <p:sp>
        <p:nvSpPr>
          <p:cNvPr id="3" name="Text Placeholder 2"/>
          <p:cNvSpPr>
            <a:spLocks noGrp="1"/>
          </p:cNvSpPr>
          <p:nvPr>
            <p:ph type="body" idx="1"/>
          </p:nvPr>
        </p:nvSpPr>
        <p:spPr>
          <a:xfrm>
            <a:off x="719070" y="3706342"/>
            <a:ext cx="4416355" cy="1816421"/>
          </a:xfrm>
        </p:spPr>
        <p:txBody>
          <a:bodyPr anchor="b"/>
          <a:lstStyle>
            <a:lvl1pPr marL="0" indent="0">
              <a:buNone/>
              <a:defRPr sz="2740" b="1"/>
            </a:lvl1pPr>
            <a:lvl2pPr marL="521985" indent="0">
              <a:buNone/>
              <a:defRPr sz="2283" b="1"/>
            </a:lvl2pPr>
            <a:lvl3pPr marL="1043970" indent="0">
              <a:buNone/>
              <a:defRPr sz="2055" b="1"/>
            </a:lvl3pPr>
            <a:lvl4pPr marL="1565956" indent="0">
              <a:buNone/>
              <a:defRPr sz="1827" b="1"/>
            </a:lvl4pPr>
            <a:lvl5pPr marL="2087941" indent="0">
              <a:buNone/>
              <a:defRPr sz="1827" b="1"/>
            </a:lvl5pPr>
            <a:lvl6pPr marL="2609926" indent="0">
              <a:buNone/>
              <a:defRPr sz="1827" b="1"/>
            </a:lvl6pPr>
            <a:lvl7pPr marL="3131911" indent="0">
              <a:buNone/>
              <a:defRPr sz="1827" b="1"/>
            </a:lvl7pPr>
            <a:lvl8pPr marL="3653897" indent="0">
              <a:buNone/>
              <a:defRPr sz="1827" b="1"/>
            </a:lvl8pPr>
            <a:lvl9pPr marL="4175882" indent="0">
              <a:buNone/>
              <a:defRPr sz="1827" b="1"/>
            </a:lvl9pPr>
          </a:lstStyle>
          <a:p>
            <a:pPr lvl="0"/>
            <a:r>
              <a:rPr lang="pt-PT"/>
              <a:t>Editar os estilos de texto do Modelo Global</a:t>
            </a:r>
          </a:p>
        </p:txBody>
      </p:sp>
      <p:sp>
        <p:nvSpPr>
          <p:cNvPr id="4" name="Content Placeholder 3"/>
          <p:cNvSpPr>
            <a:spLocks noGrp="1"/>
          </p:cNvSpPr>
          <p:nvPr>
            <p:ph sz="half" idx="2"/>
          </p:nvPr>
        </p:nvSpPr>
        <p:spPr>
          <a:xfrm>
            <a:off x="719070" y="5522763"/>
            <a:ext cx="4416355" cy="8123152"/>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Text Placeholder 4"/>
          <p:cNvSpPr>
            <a:spLocks noGrp="1"/>
          </p:cNvSpPr>
          <p:nvPr>
            <p:ph type="body" sz="quarter" idx="3"/>
          </p:nvPr>
        </p:nvSpPr>
        <p:spPr>
          <a:xfrm>
            <a:off x="5284947" y="3706342"/>
            <a:ext cx="4438105" cy="1816421"/>
          </a:xfrm>
        </p:spPr>
        <p:txBody>
          <a:bodyPr anchor="b"/>
          <a:lstStyle>
            <a:lvl1pPr marL="0" indent="0">
              <a:buNone/>
              <a:defRPr sz="2740" b="1"/>
            </a:lvl1pPr>
            <a:lvl2pPr marL="521985" indent="0">
              <a:buNone/>
              <a:defRPr sz="2283" b="1"/>
            </a:lvl2pPr>
            <a:lvl3pPr marL="1043970" indent="0">
              <a:buNone/>
              <a:defRPr sz="2055" b="1"/>
            </a:lvl3pPr>
            <a:lvl4pPr marL="1565956" indent="0">
              <a:buNone/>
              <a:defRPr sz="1827" b="1"/>
            </a:lvl4pPr>
            <a:lvl5pPr marL="2087941" indent="0">
              <a:buNone/>
              <a:defRPr sz="1827" b="1"/>
            </a:lvl5pPr>
            <a:lvl6pPr marL="2609926" indent="0">
              <a:buNone/>
              <a:defRPr sz="1827" b="1"/>
            </a:lvl6pPr>
            <a:lvl7pPr marL="3131911" indent="0">
              <a:buNone/>
              <a:defRPr sz="1827" b="1"/>
            </a:lvl7pPr>
            <a:lvl8pPr marL="3653897" indent="0">
              <a:buNone/>
              <a:defRPr sz="1827" b="1"/>
            </a:lvl8pPr>
            <a:lvl9pPr marL="4175882" indent="0">
              <a:buNone/>
              <a:defRPr sz="1827" b="1"/>
            </a:lvl9pPr>
          </a:lstStyle>
          <a:p>
            <a:pPr lvl="0"/>
            <a:r>
              <a:rPr lang="pt-PT"/>
              <a:t>Editar os estilos de texto do Modelo Global</a:t>
            </a:r>
          </a:p>
        </p:txBody>
      </p:sp>
      <p:sp>
        <p:nvSpPr>
          <p:cNvPr id="6" name="Content Placeholder 5"/>
          <p:cNvSpPr>
            <a:spLocks noGrp="1"/>
          </p:cNvSpPr>
          <p:nvPr>
            <p:ph sz="quarter" idx="4"/>
          </p:nvPr>
        </p:nvSpPr>
        <p:spPr>
          <a:xfrm>
            <a:off x="5284947" y="5522763"/>
            <a:ext cx="4438105" cy="8123152"/>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7" name="Date Placeholder 6"/>
          <p:cNvSpPr>
            <a:spLocks noGrp="1"/>
          </p:cNvSpPr>
          <p:nvPr>
            <p:ph type="dt" sz="half" idx="10"/>
          </p:nvPr>
        </p:nvSpPr>
        <p:spPr/>
        <p:txBody>
          <a:bodyPr/>
          <a:lstStyle/>
          <a:p>
            <a:fld id="{F6EFAAEF-D41C-458B-B5FF-81894B1AADE7}" type="datetimeFigureOut">
              <a:rPr lang="pt-PT" smtClean="0"/>
              <a:t>08/04/2025</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A714641F-E7B8-4530-8EB9-6EAD7581F758}" type="slidenum">
              <a:rPr lang="pt-PT" smtClean="0"/>
              <a:t>‹nº›</a:t>
            </a:fld>
            <a:endParaRPr lang="pt-PT"/>
          </a:p>
        </p:txBody>
      </p:sp>
    </p:spTree>
    <p:extLst>
      <p:ext uri="{BB962C8B-B14F-4D97-AF65-F5344CB8AC3E}">
        <p14:creationId xmlns:p14="http://schemas.microsoft.com/office/powerpoint/2010/main" val="2371648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Date Placeholder 2"/>
          <p:cNvSpPr>
            <a:spLocks noGrp="1"/>
          </p:cNvSpPr>
          <p:nvPr>
            <p:ph type="dt" sz="half" idx="10"/>
          </p:nvPr>
        </p:nvSpPr>
        <p:spPr/>
        <p:txBody>
          <a:bodyPr/>
          <a:lstStyle/>
          <a:p>
            <a:fld id="{F6EFAAEF-D41C-458B-B5FF-81894B1AADE7}" type="datetimeFigureOut">
              <a:rPr lang="pt-PT" smtClean="0"/>
              <a:t>08/04/2025</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A714641F-E7B8-4530-8EB9-6EAD7581F758}" type="slidenum">
              <a:rPr lang="pt-PT" smtClean="0"/>
              <a:t>‹nº›</a:t>
            </a:fld>
            <a:endParaRPr lang="pt-PT"/>
          </a:p>
        </p:txBody>
      </p:sp>
    </p:spTree>
    <p:extLst>
      <p:ext uri="{BB962C8B-B14F-4D97-AF65-F5344CB8AC3E}">
        <p14:creationId xmlns:p14="http://schemas.microsoft.com/office/powerpoint/2010/main" val="2539382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EFAAEF-D41C-458B-B5FF-81894B1AADE7}" type="datetimeFigureOut">
              <a:rPr lang="pt-PT" smtClean="0"/>
              <a:t>08/04/2025</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A714641F-E7B8-4530-8EB9-6EAD7581F758}" type="slidenum">
              <a:rPr lang="pt-PT" smtClean="0"/>
              <a:t>‹nº›</a:t>
            </a:fld>
            <a:endParaRPr lang="pt-PT"/>
          </a:p>
        </p:txBody>
      </p:sp>
    </p:spTree>
    <p:extLst>
      <p:ext uri="{BB962C8B-B14F-4D97-AF65-F5344CB8AC3E}">
        <p14:creationId xmlns:p14="http://schemas.microsoft.com/office/powerpoint/2010/main" val="2398759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719069" y="1007957"/>
            <a:ext cx="3366978" cy="3527848"/>
          </a:xfrm>
        </p:spPr>
        <p:txBody>
          <a:bodyPr anchor="b"/>
          <a:lstStyle>
            <a:lvl1pPr>
              <a:defRPr sz="3653"/>
            </a:lvl1pPr>
          </a:lstStyle>
          <a:p>
            <a:r>
              <a:rPr lang="pt-PT"/>
              <a:t>Clique para editar o estilo de título do Modelo Global</a:t>
            </a:r>
            <a:endParaRPr lang="en-US" dirty="0"/>
          </a:p>
        </p:txBody>
      </p:sp>
      <p:sp>
        <p:nvSpPr>
          <p:cNvPr id="3" name="Content Placeholder 2"/>
          <p:cNvSpPr>
            <a:spLocks noGrp="1"/>
          </p:cNvSpPr>
          <p:nvPr>
            <p:ph idx="1"/>
          </p:nvPr>
        </p:nvSpPr>
        <p:spPr>
          <a:xfrm>
            <a:off x="4438105" y="2176910"/>
            <a:ext cx="5284946" cy="10744538"/>
          </a:xfrm>
        </p:spPr>
        <p:txBody>
          <a:bodyPr/>
          <a:lstStyle>
            <a:lvl1pPr>
              <a:defRPr sz="3653"/>
            </a:lvl1pPr>
            <a:lvl2pPr>
              <a:defRPr sz="3197"/>
            </a:lvl2pPr>
            <a:lvl3pPr>
              <a:defRPr sz="2740"/>
            </a:lvl3pPr>
            <a:lvl4pPr>
              <a:defRPr sz="2283"/>
            </a:lvl4pPr>
            <a:lvl5pPr>
              <a:defRPr sz="2283"/>
            </a:lvl5pPr>
            <a:lvl6pPr>
              <a:defRPr sz="2283"/>
            </a:lvl6pPr>
            <a:lvl7pPr>
              <a:defRPr sz="2283"/>
            </a:lvl7pPr>
            <a:lvl8pPr>
              <a:defRPr sz="2283"/>
            </a:lvl8pPr>
            <a:lvl9pPr>
              <a:defRPr sz="2283"/>
            </a:lvl9p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Text Placeholder 3"/>
          <p:cNvSpPr>
            <a:spLocks noGrp="1"/>
          </p:cNvSpPr>
          <p:nvPr>
            <p:ph type="body" sz="half" idx="2"/>
          </p:nvPr>
        </p:nvSpPr>
        <p:spPr>
          <a:xfrm>
            <a:off x="719069" y="4535805"/>
            <a:ext cx="3366978" cy="8403140"/>
          </a:xfrm>
        </p:spPr>
        <p:txBody>
          <a:bodyPr/>
          <a:lstStyle>
            <a:lvl1pPr marL="0" indent="0">
              <a:buNone/>
              <a:defRPr sz="1827"/>
            </a:lvl1pPr>
            <a:lvl2pPr marL="521985" indent="0">
              <a:buNone/>
              <a:defRPr sz="1598"/>
            </a:lvl2pPr>
            <a:lvl3pPr marL="1043970" indent="0">
              <a:buNone/>
              <a:defRPr sz="1370"/>
            </a:lvl3pPr>
            <a:lvl4pPr marL="1565956" indent="0">
              <a:buNone/>
              <a:defRPr sz="1142"/>
            </a:lvl4pPr>
            <a:lvl5pPr marL="2087941" indent="0">
              <a:buNone/>
              <a:defRPr sz="1142"/>
            </a:lvl5pPr>
            <a:lvl6pPr marL="2609926" indent="0">
              <a:buNone/>
              <a:defRPr sz="1142"/>
            </a:lvl6pPr>
            <a:lvl7pPr marL="3131911" indent="0">
              <a:buNone/>
              <a:defRPr sz="1142"/>
            </a:lvl7pPr>
            <a:lvl8pPr marL="3653897" indent="0">
              <a:buNone/>
              <a:defRPr sz="1142"/>
            </a:lvl8pPr>
            <a:lvl9pPr marL="4175882" indent="0">
              <a:buNone/>
              <a:defRPr sz="1142"/>
            </a:lvl9pPr>
          </a:lstStyle>
          <a:p>
            <a:pPr lvl="0"/>
            <a:r>
              <a:rPr lang="pt-PT"/>
              <a:t>Editar os estilos de texto do Modelo Global</a:t>
            </a:r>
          </a:p>
        </p:txBody>
      </p:sp>
      <p:sp>
        <p:nvSpPr>
          <p:cNvPr id="5" name="Date Placeholder 4"/>
          <p:cNvSpPr>
            <a:spLocks noGrp="1"/>
          </p:cNvSpPr>
          <p:nvPr>
            <p:ph type="dt" sz="half" idx="10"/>
          </p:nvPr>
        </p:nvSpPr>
        <p:spPr/>
        <p:txBody>
          <a:bodyPr/>
          <a:lstStyle/>
          <a:p>
            <a:fld id="{F6EFAAEF-D41C-458B-B5FF-81894B1AADE7}" type="datetimeFigureOut">
              <a:rPr lang="pt-PT" smtClean="0"/>
              <a:t>08/04/2025</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A714641F-E7B8-4530-8EB9-6EAD7581F758}" type="slidenum">
              <a:rPr lang="pt-PT" smtClean="0"/>
              <a:t>‹nº›</a:t>
            </a:fld>
            <a:endParaRPr lang="pt-PT"/>
          </a:p>
        </p:txBody>
      </p:sp>
    </p:spTree>
    <p:extLst>
      <p:ext uri="{BB962C8B-B14F-4D97-AF65-F5344CB8AC3E}">
        <p14:creationId xmlns:p14="http://schemas.microsoft.com/office/powerpoint/2010/main" val="488785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719069" y="1007957"/>
            <a:ext cx="3366978" cy="3527848"/>
          </a:xfrm>
        </p:spPr>
        <p:txBody>
          <a:bodyPr anchor="b"/>
          <a:lstStyle>
            <a:lvl1pPr>
              <a:defRPr sz="3653"/>
            </a:lvl1pPr>
          </a:lstStyle>
          <a:p>
            <a:r>
              <a:rPr lang="pt-PT"/>
              <a:t>Clique para editar o estilo de título do Modelo Global</a:t>
            </a:r>
            <a:endParaRPr lang="en-US" dirty="0"/>
          </a:p>
        </p:txBody>
      </p:sp>
      <p:sp>
        <p:nvSpPr>
          <p:cNvPr id="3" name="Picture Placeholder 2"/>
          <p:cNvSpPr>
            <a:spLocks noGrp="1" noChangeAspect="1"/>
          </p:cNvSpPr>
          <p:nvPr>
            <p:ph type="pic" idx="1"/>
          </p:nvPr>
        </p:nvSpPr>
        <p:spPr>
          <a:xfrm>
            <a:off x="4438105" y="2176910"/>
            <a:ext cx="5284946" cy="10744538"/>
          </a:xfrm>
        </p:spPr>
        <p:txBody>
          <a:bodyPr anchor="t"/>
          <a:lstStyle>
            <a:lvl1pPr marL="0" indent="0">
              <a:buNone/>
              <a:defRPr sz="3653"/>
            </a:lvl1pPr>
            <a:lvl2pPr marL="521985" indent="0">
              <a:buNone/>
              <a:defRPr sz="3197"/>
            </a:lvl2pPr>
            <a:lvl3pPr marL="1043970" indent="0">
              <a:buNone/>
              <a:defRPr sz="2740"/>
            </a:lvl3pPr>
            <a:lvl4pPr marL="1565956" indent="0">
              <a:buNone/>
              <a:defRPr sz="2283"/>
            </a:lvl4pPr>
            <a:lvl5pPr marL="2087941" indent="0">
              <a:buNone/>
              <a:defRPr sz="2283"/>
            </a:lvl5pPr>
            <a:lvl6pPr marL="2609926" indent="0">
              <a:buNone/>
              <a:defRPr sz="2283"/>
            </a:lvl6pPr>
            <a:lvl7pPr marL="3131911" indent="0">
              <a:buNone/>
              <a:defRPr sz="2283"/>
            </a:lvl7pPr>
            <a:lvl8pPr marL="3653897" indent="0">
              <a:buNone/>
              <a:defRPr sz="2283"/>
            </a:lvl8pPr>
            <a:lvl9pPr marL="4175882" indent="0">
              <a:buNone/>
              <a:defRPr sz="2283"/>
            </a:lvl9pPr>
          </a:lstStyle>
          <a:p>
            <a:r>
              <a:rPr lang="pt-PT"/>
              <a:t>Clique no ícone para adicionar uma imagem</a:t>
            </a:r>
            <a:endParaRPr lang="en-US" dirty="0"/>
          </a:p>
        </p:txBody>
      </p:sp>
      <p:sp>
        <p:nvSpPr>
          <p:cNvPr id="4" name="Text Placeholder 3"/>
          <p:cNvSpPr>
            <a:spLocks noGrp="1"/>
          </p:cNvSpPr>
          <p:nvPr>
            <p:ph type="body" sz="half" idx="2"/>
          </p:nvPr>
        </p:nvSpPr>
        <p:spPr>
          <a:xfrm>
            <a:off x="719069" y="4535805"/>
            <a:ext cx="3366978" cy="8403140"/>
          </a:xfrm>
        </p:spPr>
        <p:txBody>
          <a:bodyPr/>
          <a:lstStyle>
            <a:lvl1pPr marL="0" indent="0">
              <a:buNone/>
              <a:defRPr sz="1827"/>
            </a:lvl1pPr>
            <a:lvl2pPr marL="521985" indent="0">
              <a:buNone/>
              <a:defRPr sz="1598"/>
            </a:lvl2pPr>
            <a:lvl3pPr marL="1043970" indent="0">
              <a:buNone/>
              <a:defRPr sz="1370"/>
            </a:lvl3pPr>
            <a:lvl4pPr marL="1565956" indent="0">
              <a:buNone/>
              <a:defRPr sz="1142"/>
            </a:lvl4pPr>
            <a:lvl5pPr marL="2087941" indent="0">
              <a:buNone/>
              <a:defRPr sz="1142"/>
            </a:lvl5pPr>
            <a:lvl6pPr marL="2609926" indent="0">
              <a:buNone/>
              <a:defRPr sz="1142"/>
            </a:lvl6pPr>
            <a:lvl7pPr marL="3131911" indent="0">
              <a:buNone/>
              <a:defRPr sz="1142"/>
            </a:lvl7pPr>
            <a:lvl8pPr marL="3653897" indent="0">
              <a:buNone/>
              <a:defRPr sz="1142"/>
            </a:lvl8pPr>
            <a:lvl9pPr marL="4175882" indent="0">
              <a:buNone/>
              <a:defRPr sz="1142"/>
            </a:lvl9pPr>
          </a:lstStyle>
          <a:p>
            <a:pPr lvl="0"/>
            <a:r>
              <a:rPr lang="pt-PT"/>
              <a:t>Editar os estilos de texto do Modelo Global</a:t>
            </a:r>
          </a:p>
        </p:txBody>
      </p:sp>
      <p:sp>
        <p:nvSpPr>
          <p:cNvPr id="5" name="Date Placeholder 4"/>
          <p:cNvSpPr>
            <a:spLocks noGrp="1"/>
          </p:cNvSpPr>
          <p:nvPr>
            <p:ph type="dt" sz="half" idx="10"/>
          </p:nvPr>
        </p:nvSpPr>
        <p:spPr/>
        <p:txBody>
          <a:bodyPr/>
          <a:lstStyle/>
          <a:p>
            <a:fld id="{F6EFAAEF-D41C-458B-B5FF-81894B1AADE7}" type="datetimeFigureOut">
              <a:rPr lang="pt-PT" smtClean="0"/>
              <a:t>08/04/2025</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A714641F-E7B8-4530-8EB9-6EAD7581F758}" type="slidenum">
              <a:rPr lang="pt-PT" smtClean="0"/>
              <a:t>‹nº›</a:t>
            </a:fld>
            <a:endParaRPr lang="pt-PT"/>
          </a:p>
        </p:txBody>
      </p:sp>
    </p:spTree>
    <p:extLst>
      <p:ext uri="{BB962C8B-B14F-4D97-AF65-F5344CB8AC3E}">
        <p14:creationId xmlns:p14="http://schemas.microsoft.com/office/powerpoint/2010/main" val="80408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17709" y="804969"/>
            <a:ext cx="9003983" cy="2922375"/>
          </a:xfrm>
          <a:prstGeom prst="rect">
            <a:avLst/>
          </a:prstGeom>
        </p:spPr>
        <p:txBody>
          <a:bodyPr vert="horz" lIns="91440" tIns="45720" rIns="91440" bIns="45720" rtlCol="0" anchor="ctr">
            <a:normAutofit/>
          </a:bodyPr>
          <a:lstStyle/>
          <a:p>
            <a:r>
              <a:rPr lang="pt-PT"/>
              <a:t>Clique para editar o estilo de título do Modelo Global</a:t>
            </a:r>
            <a:endParaRPr lang="en-US" dirty="0"/>
          </a:p>
        </p:txBody>
      </p:sp>
      <p:sp>
        <p:nvSpPr>
          <p:cNvPr id="3" name="Text Placeholder 2"/>
          <p:cNvSpPr>
            <a:spLocks noGrp="1"/>
          </p:cNvSpPr>
          <p:nvPr>
            <p:ph type="body" idx="1"/>
          </p:nvPr>
        </p:nvSpPr>
        <p:spPr>
          <a:xfrm>
            <a:off x="717709" y="4024827"/>
            <a:ext cx="9003983" cy="9593089"/>
          </a:xfrm>
          <a:prstGeom prst="rect">
            <a:avLst/>
          </a:prstGeom>
        </p:spPr>
        <p:txBody>
          <a:bodyPr vert="horz" lIns="91440" tIns="45720" rIns="91440" bIns="45720" rtlCol="0">
            <a:normAutofit/>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2"/>
          </p:nvPr>
        </p:nvSpPr>
        <p:spPr>
          <a:xfrm>
            <a:off x="717709" y="14013401"/>
            <a:ext cx="2348865" cy="804965"/>
          </a:xfrm>
          <a:prstGeom prst="rect">
            <a:avLst/>
          </a:prstGeom>
        </p:spPr>
        <p:txBody>
          <a:bodyPr vert="horz" lIns="91440" tIns="45720" rIns="91440" bIns="45720" rtlCol="0" anchor="ctr"/>
          <a:lstStyle>
            <a:lvl1pPr algn="l">
              <a:defRPr sz="1370">
                <a:solidFill>
                  <a:schemeClr val="tx1">
                    <a:tint val="75000"/>
                  </a:schemeClr>
                </a:solidFill>
              </a:defRPr>
            </a:lvl1pPr>
          </a:lstStyle>
          <a:p>
            <a:fld id="{F6EFAAEF-D41C-458B-B5FF-81894B1AADE7}" type="datetimeFigureOut">
              <a:rPr lang="pt-PT" smtClean="0"/>
              <a:t>08/04/2025</a:t>
            </a:fld>
            <a:endParaRPr lang="pt-PT"/>
          </a:p>
        </p:txBody>
      </p:sp>
      <p:sp>
        <p:nvSpPr>
          <p:cNvPr id="5" name="Footer Placeholder 4"/>
          <p:cNvSpPr>
            <a:spLocks noGrp="1"/>
          </p:cNvSpPr>
          <p:nvPr>
            <p:ph type="ftr" sz="quarter" idx="3"/>
          </p:nvPr>
        </p:nvSpPr>
        <p:spPr>
          <a:xfrm>
            <a:off x="3458051" y="14013401"/>
            <a:ext cx="3523298" cy="804965"/>
          </a:xfrm>
          <a:prstGeom prst="rect">
            <a:avLst/>
          </a:prstGeom>
        </p:spPr>
        <p:txBody>
          <a:bodyPr vert="horz" lIns="91440" tIns="45720" rIns="91440" bIns="45720" rtlCol="0" anchor="ctr"/>
          <a:lstStyle>
            <a:lvl1pPr algn="ctr">
              <a:defRPr sz="1370">
                <a:solidFill>
                  <a:schemeClr val="tx1">
                    <a:tint val="75000"/>
                  </a:schemeClr>
                </a:solidFill>
              </a:defRPr>
            </a:lvl1pPr>
          </a:lstStyle>
          <a:p>
            <a:endParaRPr lang="pt-PT"/>
          </a:p>
        </p:txBody>
      </p:sp>
      <p:sp>
        <p:nvSpPr>
          <p:cNvPr id="6" name="Slide Number Placeholder 5"/>
          <p:cNvSpPr>
            <a:spLocks noGrp="1"/>
          </p:cNvSpPr>
          <p:nvPr>
            <p:ph type="sldNum" sz="quarter" idx="4"/>
          </p:nvPr>
        </p:nvSpPr>
        <p:spPr>
          <a:xfrm>
            <a:off x="7372826" y="14013401"/>
            <a:ext cx="2348865" cy="804965"/>
          </a:xfrm>
          <a:prstGeom prst="rect">
            <a:avLst/>
          </a:prstGeom>
        </p:spPr>
        <p:txBody>
          <a:bodyPr vert="horz" lIns="91440" tIns="45720" rIns="91440" bIns="45720" rtlCol="0" anchor="ctr"/>
          <a:lstStyle>
            <a:lvl1pPr algn="r">
              <a:defRPr sz="1370">
                <a:solidFill>
                  <a:schemeClr val="tx1">
                    <a:tint val="75000"/>
                  </a:schemeClr>
                </a:solidFill>
              </a:defRPr>
            </a:lvl1pPr>
          </a:lstStyle>
          <a:p>
            <a:fld id="{A714641F-E7B8-4530-8EB9-6EAD7581F758}" type="slidenum">
              <a:rPr lang="pt-PT" smtClean="0"/>
              <a:t>‹nº›</a:t>
            </a:fld>
            <a:endParaRPr lang="pt-PT"/>
          </a:p>
        </p:txBody>
      </p:sp>
    </p:spTree>
    <p:extLst>
      <p:ext uri="{BB962C8B-B14F-4D97-AF65-F5344CB8AC3E}">
        <p14:creationId xmlns:p14="http://schemas.microsoft.com/office/powerpoint/2010/main" val="37933989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043970" rtl="0" eaLnBrk="1" latinLnBrk="0" hangingPunct="1">
        <a:lnSpc>
          <a:spcPct val="90000"/>
        </a:lnSpc>
        <a:spcBef>
          <a:spcPct val="0"/>
        </a:spcBef>
        <a:buNone/>
        <a:defRPr sz="5023" kern="1200">
          <a:solidFill>
            <a:schemeClr val="tx1"/>
          </a:solidFill>
          <a:latin typeface="+mj-lt"/>
          <a:ea typeface="+mj-ea"/>
          <a:cs typeface="+mj-cs"/>
        </a:defRPr>
      </a:lvl1pPr>
    </p:titleStyle>
    <p:bodyStyle>
      <a:lvl1pPr marL="260993" indent="-260993" algn="l" defTabSz="1043970" rtl="0" eaLnBrk="1" latinLnBrk="0" hangingPunct="1">
        <a:lnSpc>
          <a:spcPct val="90000"/>
        </a:lnSpc>
        <a:spcBef>
          <a:spcPts val="1142"/>
        </a:spcBef>
        <a:buFont typeface="Arial" panose="020B0604020202020204" pitchFamily="34" charset="0"/>
        <a:buChar char="•"/>
        <a:defRPr sz="3197" kern="1200">
          <a:solidFill>
            <a:schemeClr val="tx1"/>
          </a:solidFill>
          <a:latin typeface="+mn-lt"/>
          <a:ea typeface="+mn-ea"/>
          <a:cs typeface="+mn-cs"/>
        </a:defRPr>
      </a:lvl1pPr>
      <a:lvl2pPr marL="782978" indent="-260993" algn="l" defTabSz="1043970" rtl="0" eaLnBrk="1" latinLnBrk="0" hangingPunct="1">
        <a:lnSpc>
          <a:spcPct val="90000"/>
        </a:lnSpc>
        <a:spcBef>
          <a:spcPts val="571"/>
        </a:spcBef>
        <a:buFont typeface="Arial" panose="020B0604020202020204" pitchFamily="34" charset="0"/>
        <a:buChar char="•"/>
        <a:defRPr sz="2740" kern="1200">
          <a:solidFill>
            <a:schemeClr val="tx1"/>
          </a:solidFill>
          <a:latin typeface="+mn-lt"/>
          <a:ea typeface="+mn-ea"/>
          <a:cs typeface="+mn-cs"/>
        </a:defRPr>
      </a:lvl2pPr>
      <a:lvl3pPr marL="1304963" indent="-260993" algn="l" defTabSz="1043970" rtl="0" eaLnBrk="1" latinLnBrk="0" hangingPunct="1">
        <a:lnSpc>
          <a:spcPct val="90000"/>
        </a:lnSpc>
        <a:spcBef>
          <a:spcPts val="571"/>
        </a:spcBef>
        <a:buFont typeface="Arial" panose="020B0604020202020204" pitchFamily="34" charset="0"/>
        <a:buChar char="•"/>
        <a:defRPr sz="2283" kern="1200">
          <a:solidFill>
            <a:schemeClr val="tx1"/>
          </a:solidFill>
          <a:latin typeface="+mn-lt"/>
          <a:ea typeface="+mn-ea"/>
          <a:cs typeface="+mn-cs"/>
        </a:defRPr>
      </a:lvl3pPr>
      <a:lvl4pPr marL="1826948" indent="-260993" algn="l" defTabSz="1043970" rtl="0" eaLnBrk="1" latinLnBrk="0" hangingPunct="1">
        <a:lnSpc>
          <a:spcPct val="90000"/>
        </a:lnSpc>
        <a:spcBef>
          <a:spcPts val="571"/>
        </a:spcBef>
        <a:buFont typeface="Arial" panose="020B0604020202020204" pitchFamily="34" charset="0"/>
        <a:buChar char="•"/>
        <a:defRPr sz="2055" kern="1200">
          <a:solidFill>
            <a:schemeClr val="tx1"/>
          </a:solidFill>
          <a:latin typeface="+mn-lt"/>
          <a:ea typeface="+mn-ea"/>
          <a:cs typeface="+mn-cs"/>
        </a:defRPr>
      </a:lvl4pPr>
      <a:lvl5pPr marL="2348934" indent="-260993" algn="l" defTabSz="1043970" rtl="0" eaLnBrk="1" latinLnBrk="0" hangingPunct="1">
        <a:lnSpc>
          <a:spcPct val="90000"/>
        </a:lnSpc>
        <a:spcBef>
          <a:spcPts val="571"/>
        </a:spcBef>
        <a:buFont typeface="Arial" panose="020B0604020202020204" pitchFamily="34" charset="0"/>
        <a:buChar char="•"/>
        <a:defRPr sz="2055" kern="1200">
          <a:solidFill>
            <a:schemeClr val="tx1"/>
          </a:solidFill>
          <a:latin typeface="+mn-lt"/>
          <a:ea typeface="+mn-ea"/>
          <a:cs typeface="+mn-cs"/>
        </a:defRPr>
      </a:lvl5pPr>
      <a:lvl6pPr marL="2870919" indent="-260993" algn="l" defTabSz="1043970" rtl="0" eaLnBrk="1" latinLnBrk="0" hangingPunct="1">
        <a:lnSpc>
          <a:spcPct val="90000"/>
        </a:lnSpc>
        <a:spcBef>
          <a:spcPts val="571"/>
        </a:spcBef>
        <a:buFont typeface="Arial" panose="020B0604020202020204" pitchFamily="34" charset="0"/>
        <a:buChar char="•"/>
        <a:defRPr sz="2055" kern="1200">
          <a:solidFill>
            <a:schemeClr val="tx1"/>
          </a:solidFill>
          <a:latin typeface="+mn-lt"/>
          <a:ea typeface="+mn-ea"/>
          <a:cs typeface="+mn-cs"/>
        </a:defRPr>
      </a:lvl6pPr>
      <a:lvl7pPr marL="3392904" indent="-260993" algn="l" defTabSz="1043970" rtl="0" eaLnBrk="1" latinLnBrk="0" hangingPunct="1">
        <a:lnSpc>
          <a:spcPct val="90000"/>
        </a:lnSpc>
        <a:spcBef>
          <a:spcPts val="571"/>
        </a:spcBef>
        <a:buFont typeface="Arial" panose="020B0604020202020204" pitchFamily="34" charset="0"/>
        <a:buChar char="•"/>
        <a:defRPr sz="2055" kern="1200">
          <a:solidFill>
            <a:schemeClr val="tx1"/>
          </a:solidFill>
          <a:latin typeface="+mn-lt"/>
          <a:ea typeface="+mn-ea"/>
          <a:cs typeface="+mn-cs"/>
        </a:defRPr>
      </a:lvl7pPr>
      <a:lvl8pPr marL="3914889" indent="-260993" algn="l" defTabSz="1043970" rtl="0" eaLnBrk="1" latinLnBrk="0" hangingPunct="1">
        <a:lnSpc>
          <a:spcPct val="90000"/>
        </a:lnSpc>
        <a:spcBef>
          <a:spcPts val="571"/>
        </a:spcBef>
        <a:buFont typeface="Arial" panose="020B0604020202020204" pitchFamily="34" charset="0"/>
        <a:buChar char="•"/>
        <a:defRPr sz="2055" kern="1200">
          <a:solidFill>
            <a:schemeClr val="tx1"/>
          </a:solidFill>
          <a:latin typeface="+mn-lt"/>
          <a:ea typeface="+mn-ea"/>
          <a:cs typeface="+mn-cs"/>
        </a:defRPr>
      </a:lvl8pPr>
      <a:lvl9pPr marL="4436875" indent="-260993" algn="l" defTabSz="1043970" rtl="0" eaLnBrk="1" latinLnBrk="0" hangingPunct="1">
        <a:lnSpc>
          <a:spcPct val="90000"/>
        </a:lnSpc>
        <a:spcBef>
          <a:spcPts val="571"/>
        </a:spcBef>
        <a:buFont typeface="Arial" panose="020B0604020202020204" pitchFamily="34" charset="0"/>
        <a:buChar char="•"/>
        <a:defRPr sz="2055" kern="1200">
          <a:solidFill>
            <a:schemeClr val="tx1"/>
          </a:solidFill>
          <a:latin typeface="+mn-lt"/>
          <a:ea typeface="+mn-ea"/>
          <a:cs typeface="+mn-cs"/>
        </a:defRPr>
      </a:lvl9pPr>
    </p:bodyStyle>
    <p:otherStyle>
      <a:defPPr>
        <a:defRPr lang="en-US"/>
      </a:defPPr>
      <a:lvl1pPr marL="0" algn="l" defTabSz="1043970" rtl="0" eaLnBrk="1" latinLnBrk="0" hangingPunct="1">
        <a:defRPr sz="2055" kern="1200">
          <a:solidFill>
            <a:schemeClr val="tx1"/>
          </a:solidFill>
          <a:latin typeface="+mn-lt"/>
          <a:ea typeface="+mn-ea"/>
          <a:cs typeface="+mn-cs"/>
        </a:defRPr>
      </a:lvl1pPr>
      <a:lvl2pPr marL="521985" algn="l" defTabSz="1043970" rtl="0" eaLnBrk="1" latinLnBrk="0" hangingPunct="1">
        <a:defRPr sz="2055" kern="1200">
          <a:solidFill>
            <a:schemeClr val="tx1"/>
          </a:solidFill>
          <a:latin typeface="+mn-lt"/>
          <a:ea typeface="+mn-ea"/>
          <a:cs typeface="+mn-cs"/>
        </a:defRPr>
      </a:lvl2pPr>
      <a:lvl3pPr marL="1043970" algn="l" defTabSz="1043970" rtl="0" eaLnBrk="1" latinLnBrk="0" hangingPunct="1">
        <a:defRPr sz="2055" kern="1200">
          <a:solidFill>
            <a:schemeClr val="tx1"/>
          </a:solidFill>
          <a:latin typeface="+mn-lt"/>
          <a:ea typeface="+mn-ea"/>
          <a:cs typeface="+mn-cs"/>
        </a:defRPr>
      </a:lvl3pPr>
      <a:lvl4pPr marL="1565956" algn="l" defTabSz="1043970" rtl="0" eaLnBrk="1" latinLnBrk="0" hangingPunct="1">
        <a:defRPr sz="2055" kern="1200">
          <a:solidFill>
            <a:schemeClr val="tx1"/>
          </a:solidFill>
          <a:latin typeface="+mn-lt"/>
          <a:ea typeface="+mn-ea"/>
          <a:cs typeface="+mn-cs"/>
        </a:defRPr>
      </a:lvl4pPr>
      <a:lvl5pPr marL="2087941" algn="l" defTabSz="1043970" rtl="0" eaLnBrk="1" latinLnBrk="0" hangingPunct="1">
        <a:defRPr sz="2055" kern="1200">
          <a:solidFill>
            <a:schemeClr val="tx1"/>
          </a:solidFill>
          <a:latin typeface="+mn-lt"/>
          <a:ea typeface="+mn-ea"/>
          <a:cs typeface="+mn-cs"/>
        </a:defRPr>
      </a:lvl5pPr>
      <a:lvl6pPr marL="2609926" algn="l" defTabSz="1043970" rtl="0" eaLnBrk="1" latinLnBrk="0" hangingPunct="1">
        <a:defRPr sz="2055" kern="1200">
          <a:solidFill>
            <a:schemeClr val="tx1"/>
          </a:solidFill>
          <a:latin typeface="+mn-lt"/>
          <a:ea typeface="+mn-ea"/>
          <a:cs typeface="+mn-cs"/>
        </a:defRPr>
      </a:lvl6pPr>
      <a:lvl7pPr marL="3131911" algn="l" defTabSz="1043970" rtl="0" eaLnBrk="1" latinLnBrk="0" hangingPunct="1">
        <a:defRPr sz="2055" kern="1200">
          <a:solidFill>
            <a:schemeClr val="tx1"/>
          </a:solidFill>
          <a:latin typeface="+mn-lt"/>
          <a:ea typeface="+mn-ea"/>
          <a:cs typeface="+mn-cs"/>
        </a:defRPr>
      </a:lvl7pPr>
      <a:lvl8pPr marL="3653897" algn="l" defTabSz="1043970" rtl="0" eaLnBrk="1" latinLnBrk="0" hangingPunct="1">
        <a:defRPr sz="2055" kern="1200">
          <a:solidFill>
            <a:schemeClr val="tx1"/>
          </a:solidFill>
          <a:latin typeface="+mn-lt"/>
          <a:ea typeface="+mn-ea"/>
          <a:cs typeface="+mn-cs"/>
        </a:defRPr>
      </a:lvl8pPr>
      <a:lvl9pPr marL="4175882" algn="l" defTabSz="1043970" rtl="0" eaLnBrk="1" latinLnBrk="0" hangingPunct="1">
        <a:defRPr sz="205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5C1B15-4025-4443-9166-00B1B901E5F8}"/>
              </a:ext>
            </a:extLst>
          </p:cNvPr>
          <p:cNvSpPr>
            <a:spLocks noChangeArrowheads="1"/>
          </p:cNvSpPr>
          <p:nvPr/>
        </p:nvSpPr>
        <p:spPr bwMode="auto">
          <a:xfrm>
            <a:off x="419101" y="1183349"/>
            <a:ext cx="184731" cy="408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PT"/>
          </a:p>
        </p:txBody>
      </p:sp>
      <p:sp>
        <p:nvSpPr>
          <p:cNvPr id="22" name="Text Box 17">
            <a:extLst>
              <a:ext uri="{FF2B5EF4-FFF2-40B4-BE49-F238E27FC236}">
                <a16:creationId xmlns:a16="http://schemas.microsoft.com/office/drawing/2014/main" id="{D973EEFE-61DA-4A76-AB6A-27E85B3728DE}"/>
              </a:ext>
            </a:extLst>
          </p:cNvPr>
          <p:cNvSpPr txBox="1">
            <a:spLocks noChangeArrowheads="1"/>
          </p:cNvSpPr>
          <p:nvPr/>
        </p:nvSpPr>
        <p:spPr bwMode="auto">
          <a:xfrm>
            <a:off x="552176" y="3785885"/>
            <a:ext cx="2211197" cy="4816703"/>
          </a:xfrm>
          <a:prstGeom prst="rect">
            <a:avLst/>
          </a:prstGeom>
          <a:solidFill>
            <a:schemeClr val="bg1"/>
          </a:solidFill>
          <a:ln>
            <a:noFill/>
          </a:ln>
        </p:spPr>
        <p:txBody>
          <a:bodyPr wrap="square" lIns="0" tIns="0" rIns="0" bIns="0">
            <a:spAutoFit/>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defTabSz="57150">
              <a:spcBef>
                <a:spcPts val="0"/>
              </a:spcBef>
              <a:spcAft>
                <a:spcPts val="600"/>
              </a:spcAft>
            </a:pPr>
            <a:r>
              <a:rPr lang="pt-BR" altLang="en-US" sz="1100" b="1" dirty="0">
                <a:solidFill>
                  <a:schemeClr val="accent1">
                    <a:lumMod val="75000"/>
                  </a:schemeClr>
                </a:solidFill>
                <a:latin typeface="Arial" panose="020B0604020202020204" pitchFamily="34" charset="0"/>
                <a:cs typeface="Arial" panose="020B0604020202020204" pitchFamily="34" charset="0"/>
              </a:rPr>
              <a:t>Abstract</a:t>
            </a:r>
            <a:r>
              <a:rPr lang="pt-BR" altLang="en-US" sz="1100" b="1" dirty="0">
                <a:solidFill>
                  <a:srgbClr val="0070C0"/>
                </a:solidFill>
                <a:latin typeface="Arial" panose="020B0604020202020204" pitchFamily="34" charset="0"/>
                <a:cs typeface="Arial" panose="020B0604020202020204" pitchFamily="34" charset="0"/>
              </a:rPr>
              <a:t> </a:t>
            </a:r>
            <a:r>
              <a:rPr lang="pt-BR" altLang="en-US" sz="1100" dirty="0">
                <a:latin typeface="Arial" charset="0"/>
                <a:ea typeface="Arial" charset="0"/>
                <a:cs typeface="Arial" charset="0"/>
              </a:rPr>
              <a:t>(Arial, bold  11)</a:t>
            </a:r>
            <a:endParaRPr lang="pt-BR" altLang="en-US" sz="1100" b="1" dirty="0">
              <a:solidFill>
                <a:srgbClr val="FF6718"/>
              </a:solidFill>
              <a:latin typeface="Arial" panose="020B0604020202020204" pitchFamily="34" charset="0"/>
              <a:cs typeface="Arial" panose="020B0604020202020204" pitchFamily="34" charset="0"/>
            </a:endParaRPr>
          </a:p>
          <a:p>
            <a:pPr defTabSz="57150">
              <a:spcBef>
                <a:spcPts val="0"/>
              </a:spcBef>
            </a:pPr>
            <a:r>
              <a:rPr lang="pt-BR" altLang="en-US" sz="1000" dirty="0">
                <a:latin typeface="Arial" charset="0"/>
                <a:ea typeface="Arial" charset="0"/>
                <a:cs typeface="Arial" charset="0"/>
              </a:rPr>
              <a:t>(Arial, regular 10/11)</a:t>
            </a:r>
            <a:r>
              <a:rPr lang="pt-BR" altLang="en-US" sz="1000" b="1" dirty="0">
                <a:solidFill>
                  <a:srgbClr val="FF6718"/>
                </a:solidFill>
                <a:latin typeface="Arial" panose="020B0604020202020204" pitchFamily="34" charset="0"/>
                <a:cs typeface="Arial" panose="020B0604020202020204" pitchFamily="34" charset="0"/>
              </a:rPr>
              <a:t> </a:t>
            </a:r>
            <a:r>
              <a:rPr lang="pt-PT" sz="1000" dirty="0" err="1">
                <a:latin typeface="Arial" charset="0"/>
                <a:ea typeface="Arial" charset="0"/>
                <a:cs typeface="Arial" charset="0"/>
              </a:rPr>
              <a:t>Ciis</a:t>
            </a:r>
            <a:r>
              <a:rPr lang="pt-PT" sz="1000" dirty="0">
                <a:latin typeface="Arial" charset="0"/>
                <a:ea typeface="Arial" charset="0"/>
                <a:cs typeface="Arial" charset="0"/>
              </a:rPr>
              <a:t> </a:t>
            </a:r>
            <a:r>
              <a:rPr lang="pt-PT" sz="1000" dirty="0" err="1">
                <a:latin typeface="Arial" charset="0"/>
                <a:ea typeface="Arial" charset="0"/>
                <a:cs typeface="Arial" charset="0"/>
              </a:rPr>
              <a:t>eos</a:t>
            </a:r>
            <a:r>
              <a:rPr lang="pt-PT" sz="1000" dirty="0">
                <a:latin typeface="Arial" charset="0"/>
                <a:ea typeface="Arial" charset="0"/>
                <a:cs typeface="Arial" charset="0"/>
              </a:rPr>
              <a:t> </a:t>
            </a:r>
            <a:r>
              <a:rPr lang="pt-PT" sz="1000" dirty="0" err="1">
                <a:latin typeface="Arial" charset="0"/>
                <a:ea typeface="Arial" charset="0"/>
                <a:cs typeface="Arial" charset="0"/>
              </a:rPr>
              <a:t>poreprepra</a:t>
            </a:r>
            <a:r>
              <a:rPr lang="pt-PT" sz="1000" dirty="0">
                <a:latin typeface="Arial" charset="0"/>
                <a:ea typeface="Arial" charset="0"/>
                <a:cs typeface="Arial" charset="0"/>
              </a:rPr>
              <a:t> </a:t>
            </a:r>
            <a:r>
              <a:rPr lang="pt-PT" sz="1000" dirty="0" err="1">
                <a:latin typeface="Arial" charset="0"/>
                <a:ea typeface="Arial" charset="0"/>
                <a:cs typeface="Arial" charset="0"/>
              </a:rPr>
              <a:t>incium</a:t>
            </a:r>
            <a:r>
              <a:rPr lang="pt-PT" sz="1000" dirty="0">
                <a:latin typeface="Arial" charset="0"/>
                <a:ea typeface="Arial" charset="0"/>
                <a:cs typeface="Arial" charset="0"/>
              </a:rPr>
              <a:t> non </a:t>
            </a:r>
            <a:r>
              <a:rPr lang="pt-PT" sz="1000" dirty="0" err="1">
                <a:latin typeface="Arial" charset="0"/>
                <a:ea typeface="Arial" charset="0"/>
                <a:cs typeface="Arial" charset="0"/>
              </a:rPr>
              <a:t>rernati</a:t>
            </a:r>
            <a:r>
              <a:rPr lang="pt-PT" sz="1000" dirty="0">
                <a:latin typeface="Arial" charset="0"/>
                <a:ea typeface="Arial" charset="0"/>
                <a:cs typeface="Arial" charset="0"/>
              </a:rPr>
              <a:t> cum </a:t>
            </a:r>
            <a:r>
              <a:rPr lang="pt-PT" sz="1000" dirty="0" err="1">
                <a:latin typeface="Arial" charset="0"/>
                <a:ea typeface="Arial" charset="0"/>
                <a:cs typeface="Arial" charset="0"/>
              </a:rPr>
              <a:t>alibusc</a:t>
            </a:r>
            <a:r>
              <a:rPr lang="pt-PT" sz="1000" dirty="0">
                <a:latin typeface="Arial" charset="0"/>
                <a:ea typeface="Arial" charset="0"/>
                <a:cs typeface="Arial" charset="0"/>
              </a:rPr>
              <a:t> </a:t>
            </a:r>
            <a:r>
              <a:rPr lang="pt-PT" sz="1000" dirty="0" err="1">
                <a:latin typeface="Arial" charset="0"/>
                <a:ea typeface="Arial" charset="0"/>
                <a:cs typeface="Arial" charset="0"/>
              </a:rPr>
              <a:t>illatur</a:t>
            </a:r>
            <a:r>
              <a:rPr lang="pt-PT" sz="1000" dirty="0">
                <a:latin typeface="Arial" charset="0"/>
                <a:ea typeface="Arial" charset="0"/>
                <a:cs typeface="Arial" charset="0"/>
              </a:rPr>
              <a:t>?</a:t>
            </a:r>
          </a:p>
          <a:p>
            <a:pPr defTabSz="57150">
              <a:spcBef>
                <a:spcPts val="0"/>
              </a:spcBef>
            </a:pPr>
            <a:r>
              <a:rPr lang="pt-PT" sz="1000" dirty="0">
                <a:latin typeface="Arial" charset="0"/>
                <a:ea typeface="Arial" charset="0"/>
                <a:cs typeface="Arial" charset="0"/>
              </a:rPr>
              <a:t>Tore </a:t>
            </a:r>
            <a:r>
              <a:rPr lang="pt-PT" sz="1000" dirty="0" err="1">
                <a:latin typeface="Arial" charset="0"/>
                <a:ea typeface="Arial" charset="0"/>
                <a:cs typeface="Arial" charset="0"/>
              </a:rPr>
              <a:t>nisquo</a:t>
            </a:r>
            <a:r>
              <a:rPr lang="pt-PT" sz="1000" dirty="0">
                <a:latin typeface="Arial" charset="0"/>
                <a:ea typeface="Arial" charset="0"/>
                <a:cs typeface="Arial" charset="0"/>
              </a:rPr>
              <a:t> </a:t>
            </a:r>
            <a:r>
              <a:rPr lang="pt-PT" sz="1000" dirty="0" err="1">
                <a:latin typeface="Arial" charset="0"/>
                <a:ea typeface="Arial" charset="0"/>
                <a:cs typeface="Arial" charset="0"/>
              </a:rPr>
              <a:t>doles</a:t>
            </a:r>
            <a:r>
              <a:rPr lang="pt-PT" sz="1000" dirty="0">
                <a:latin typeface="Arial" charset="0"/>
                <a:ea typeface="Arial" charset="0"/>
                <a:cs typeface="Arial" charset="0"/>
              </a:rPr>
              <a:t> </a:t>
            </a:r>
            <a:r>
              <a:rPr lang="pt-PT" sz="1000" dirty="0" err="1">
                <a:latin typeface="Arial" charset="0"/>
                <a:ea typeface="Arial" charset="0"/>
                <a:cs typeface="Arial" charset="0"/>
              </a:rPr>
              <a:t>quae</a:t>
            </a:r>
            <a:r>
              <a:rPr lang="pt-PT" sz="1000" dirty="0">
                <a:latin typeface="Arial" charset="0"/>
                <a:ea typeface="Arial" charset="0"/>
                <a:cs typeface="Arial" charset="0"/>
              </a:rPr>
              <a:t>. </a:t>
            </a:r>
            <a:r>
              <a:rPr lang="pt-PT" sz="1000" dirty="0" err="1">
                <a:latin typeface="Arial" charset="0"/>
                <a:ea typeface="Arial" charset="0"/>
                <a:cs typeface="Arial" charset="0"/>
              </a:rPr>
              <a:t>Amus</a:t>
            </a:r>
            <a:r>
              <a:rPr lang="pt-PT" sz="1000" dirty="0">
                <a:latin typeface="Arial" charset="0"/>
                <a:ea typeface="Arial" charset="0"/>
                <a:cs typeface="Arial" charset="0"/>
              </a:rPr>
              <a:t> </a:t>
            </a:r>
            <a:r>
              <a:rPr lang="pt-PT" sz="1000" dirty="0" err="1">
                <a:latin typeface="Arial" charset="0"/>
                <a:ea typeface="Arial" charset="0"/>
                <a:cs typeface="Arial" charset="0"/>
              </a:rPr>
              <a:t>quidusa</a:t>
            </a:r>
            <a:r>
              <a:rPr lang="pt-PT" sz="1000" dirty="0">
                <a:latin typeface="Arial" charset="0"/>
                <a:ea typeface="Arial" charset="0"/>
                <a:cs typeface="Arial" charset="0"/>
              </a:rPr>
              <a:t> </a:t>
            </a:r>
            <a:r>
              <a:rPr lang="pt-PT" sz="1000" dirty="0" err="1">
                <a:latin typeface="Arial" charset="0"/>
                <a:ea typeface="Arial" charset="0"/>
                <a:cs typeface="Arial" charset="0"/>
              </a:rPr>
              <a:t>exerem</a:t>
            </a:r>
            <a:r>
              <a:rPr lang="pt-PT" sz="1000" dirty="0">
                <a:latin typeface="Arial" charset="0"/>
                <a:ea typeface="Arial" charset="0"/>
                <a:cs typeface="Arial" charset="0"/>
              </a:rPr>
              <a:t> </a:t>
            </a:r>
            <a:r>
              <a:rPr lang="pt-PT" sz="1000" dirty="0" err="1">
                <a:latin typeface="Arial" charset="0"/>
                <a:ea typeface="Arial" charset="0"/>
                <a:cs typeface="Arial" charset="0"/>
              </a:rPr>
              <a:t>harias</a:t>
            </a:r>
            <a:r>
              <a:rPr lang="pt-PT" sz="1000" dirty="0">
                <a:latin typeface="Arial" charset="0"/>
                <a:ea typeface="Arial" charset="0"/>
                <a:cs typeface="Arial" charset="0"/>
              </a:rPr>
              <a:t> </a:t>
            </a:r>
            <a:r>
              <a:rPr lang="pt-PT" sz="1000" dirty="0" err="1">
                <a:latin typeface="Arial" charset="0"/>
                <a:ea typeface="Arial" charset="0"/>
                <a:cs typeface="Arial" charset="0"/>
              </a:rPr>
              <a:t>ex</a:t>
            </a:r>
            <a:r>
              <a:rPr lang="pt-PT" sz="1000" dirty="0">
                <a:latin typeface="Arial" charset="0"/>
                <a:ea typeface="Arial" charset="0"/>
                <a:cs typeface="Arial" charset="0"/>
              </a:rPr>
              <a:t> </a:t>
            </a:r>
            <a:r>
              <a:rPr lang="pt-PT" sz="1000" dirty="0" err="1">
                <a:latin typeface="Arial" charset="0"/>
                <a:ea typeface="Arial" charset="0"/>
                <a:cs typeface="Arial" charset="0"/>
              </a:rPr>
              <a:t>et</a:t>
            </a:r>
            <a:r>
              <a:rPr lang="pt-PT" sz="1000" dirty="0">
                <a:latin typeface="Arial" charset="0"/>
                <a:ea typeface="Arial" charset="0"/>
                <a:cs typeface="Arial" charset="0"/>
              </a:rPr>
              <a:t>, </a:t>
            </a:r>
            <a:r>
              <a:rPr lang="pt-PT" sz="1000" dirty="0" err="1">
                <a:latin typeface="Arial" charset="0"/>
                <a:ea typeface="Arial" charset="0"/>
                <a:cs typeface="Arial" charset="0"/>
              </a:rPr>
              <a:t>sectas</a:t>
            </a:r>
            <a:r>
              <a:rPr lang="pt-PT" sz="1000" dirty="0">
                <a:latin typeface="Arial" charset="0"/>
                <a:ea typeface="Arial" charset="0"/>
                <a:cs typeface="Arial" charset="0"/>
              </a:rPr>
              <a:t> </a:t>
            </a:r>
            <a:r>
              <a:rPr lang="pt-PT" sz="1000" dirty="0" err="1">
                <a:latin typeface="Arial" charset="0"/>
                <a:ea typeface="Arial" charset="0"/>
                <a:cs typeface="Arial" charset="0"/>
              </a:rPr>
              <a:t>esectas</a:t>
            </a:r>
            <a:r>
              <a:rPr lang="pt-PT" sz="1000" dirty="0">
                <a:latin typeface="Arial" charset="0"/>
                <a:ea typeface="Arial" charset="0"/>
                <a:cs typeface="Arial" charset="0"/>
              </a:rPr>
              <a:t> ate </a:t>
            </a:r>
            <a:r>
              <a:rPr lang="pt-PT" sz="1000" dirty="0" err="1">
                <a:latin typeface="Arial" charset="0"/>
                <a:ea typeface="Arial" charset="0"/>
                <a:cs typeface="Arial" charset="0"/>
              </a:rPr>
              <a:t>dolut</a:t>
            </a:r>
            <a:r>
              <a:rPr lang="pt-PT" sz="1000" dirty="0">
                <a:latin typeface="Arial" charset="0"/>
                <a:ea typeface="Arial" charset="0"/>
                <a:cs typeface="Arial" charset="0"/>
              </a:rPr>
              <a:t> </a:t>
            </a:r>
            <a:r>
              <a:rPr lang="pt-PT" sz="1000" dirty="0" err="1">
                <a:latin typeface="Arial" charset="0"/>
                <a:ea typeface="Arial" charset="0"/>
                <a:cs typeface="Arial" charset="0"/>
              </a:rPr>
              <a:t>renim</a:t>
            </a:r>
            <a:r>
              <a:rPr lang="pt-PT" sz="1000" dirty="0">
                <a:latin typeface="Arial" charset="0"/>
                <a:ea typeface="Arial" charset="0"/>
                <a:cs typeface="Arial" charset="0"/>
              </a:rPr>
              <a:t> que </a:t>
            </a:r>
            <a:r>
              <a:rPr lang="pt-PT" sz="1000" dirty="0" err="1">
                <a:latin typeface="Arial" charset="0"/>
                <a:ea typeface="Arial" charset="0"/>
                <a:cs typeface="Arial" charset="0"/>
              </a:rPr>
              <a:t>ventus</a:t>
            </a:r>
            <a:r>
              <a:rPr lang="pt-PT" sz="1000" dirty="0">
                <a:latin typeface="Arial" charset="0"/>
                <a:ea typeface="Arial" charset="0"/>
                <a:cs typeface="Arial" charset="0"/>
              </a:rPr>
              <a:t> esto </a:t>
            </a:r>
            <a:r>
              <a:rPr lang="pt-PT" sz="1000" dirty="0" err="1">
                <a:latin typeface="Arial" charset="0"/>
                <a:ea typeface="Arial" charset="0"/>
                <a:cs typeface="Arial" charset="0"/>
              </a:rPr>
              <a:t>ommos</a:t>
            </a:r>
            <a:r>
              <a:rPr lang="pt-PT" sz="1000" dirty="0">
                <a:latin typeface="Arial" charset="0"/>
                <a:ea typeface="Arial" charset="0"/>
                <a:cs typeface="Arial" charset="0"/>
              </a:rPr>
              <a:t> </a:t>
            </a:r>
            <a:r>
              <a:rPr lang="pt-PT" sz="1000" dirty="0" err="1">
                <a:latin typeface="Arial" charset="0"/>
                <a:ea typeface="Arial" charset="0"/>
                <a:cs typeface="Arial" charset="0"/>
              </a:rPr>
              <a:t>represt</a:t>
            </a:r>
            <a:r>
              <a:rPr lang="pt-PT" sz="1000" dirty="0">
                <a:latin typeface="Arial" charset="0"/>
                <a:ea typeface="Arial" charset="0"/>
                <a:cs typeface="Arial" charset="0"/>
              </a:rPr>
              <a:t> </a:t>
            </a:r>
            <a:r>
              <a:rPr lang="pt-PT" sz="1000" dirty="0" err="1">
                <a:latin typeface="Arial" charset="0"/>
                <a:ea typeface="Arial" charset="0"/>
                <a:cs typeface="Arial" charset="0"/>
              </a:rPr>
              <a:t>reris</a:t>
            </a:r>
            <a:r>
              <a:rPr lang="pt-PT" sz="1000" dirty="0">
                <a:latin typeface="Arial" charset="0"/>
                <a:ea typeface="Arial" charset="0"/>
                <a:cs typeface="Arial" charset="0"/>
              </a:rPr>
              <a:t> </a:t>
            </a:r>
            <a:r>
              <a:rPr lang="pt-PT" sz="1000" dirty="0" err="1">
                <a:latin typeface="Arial" charset="0"/>
                <a:ea typeface="Arial" charset="0"/>
                <a:cs typeface="Arial" charset="0"/>
              </a:rPr>
              <a:t>dolecto</a:t>
            </a:r>
            <a:r>
              <a:rPr lang="pt-PT" sz="1000" dirty="0">
                <a:latin typeface="Arial" charset="0"/>
                <a:ea typeface="Arial" charset="0"/>
                <a:cs typeface="Arial" charset="0"/>
              </a:rPr>
              <a:t> </a:t>
            </a:r>
            <a:r>
              <a:rPr lang="pt-PT" sz="1000" dirty="0" err="1">
                <a:latin typeface="Arial" charset="0"/>
                <a:ea typeface="Arial" charset="0"/>
                <a:cs typeface="Arial" charset="0"/>
              </a:rPr>
              <a:t>et</a:t>
            </a:r>
            <a:r>
              <a:rPr lang="pt-PT" sz="1000" dirty="0">
                <a:latin typeface="Arial" charset="0"/>
                <a:ea typeface="Arial" charset="0"/>
                <a:cs typeface="Arial" charset="0"/>
              </a:rPr>
              <a:t> </a:t>
            </a:r>
            <a:r>
              <a:rPr lang="pt-PT" sz="1000" dirty="0" err="1">
                <a:latin typeface="Arial" charset="0"/>
                <a:ea typeface="Arial" charset="0"/>
                <a:cs typeface="Arial" charset="0"/>
              </a:rPr>
              <a:t>fugit</a:t>
            </a:r>
            <a:r>
              <a:rPr lang="pt-PT" sz="1000" dirty="0">
                <a:latin typeface="Arial" charset="0"/>
                <a:ea typeface="Arial" charset="0"/>
                <a:cs typeface="Arial" charset="0"/>
              </a:rPr>
              <a:t> </a:t>
            </a:r>
            <a:r>
              <a:rPr lang="pt-PT" sz="1000" dirty="0" err="1">
                <a:latin typeface="Arial" charset="0"/>
                <a:ea typeface="Arial" charset="0"/>
                <a:cs typeface="Arial" charset="0"/>
              </a:rPr>
              <a:t>et</a:t>
            </a:r>
            <a:r>
              <a:rPr lang="pt-PT" sz="1000" dirty="0">
                <a:latin typeface="Arial" charset="0"/>
                <a:ea typeface="Arial" charset="0"/>
                <a:cs typeface="Arial" charset="0"/>
              </a:rPr>
              <a:t> vero </a:t>
            </a:r>
            <a:r>
              <a:rPr lang="pt-PT" sz="1000" dirty="0" err="1">
                <a:latin typeface="Arial" charset="0"/>
                <a:ea typeface="Arial" charset="0"/>
                <a:cs typeface="Arial" charset="0"/>
              </a:rPr>
              <a:t>quam</a:t>
            </a:r>
            <a:r>
              <a:rPr lang="pt-PT" sz="1000" dirty="0">
                <a:latin typeface="Arial" charset="0"/>
                <a:ea typeface="Arial" charset="0"/>
                <a:cs typeface="Arial" charset="0"/>
              </a:rPr>
              <a:t> fuga. </a:t>
            </a:r>
            <a:r>
              <a:rPr lang="pt-PT" sz="1000" dirty="0" err="1">
                <a:latin typeface="Arial" charset="0"/>
                <a:ea typeface="Arial" charset="0"/>
                <a:cs typeface="Arial" charset="0"/>
              </a:rPr>
              <a:t>Riossernam</a:t>
            </a:r>
            <a:r>
              <a:rPr lang="pt-PT" sz="1000" dirty="0">
                <a:latin typeface="Arial" charset="0"/>
                <a:ea typeface="Arial" charset="0"/>
                <a:cs typeface="Arial" charset="0"/>
              </a:rPr>
              <a:t> </a:t>
            </a:r>
            <a:r>
              <a:rPr lang="pt-PT" sz="1000" dirty="0" err="1">
                <a:latin typeface="Arial" charset="0"/>
                <a:ea typeface="Arial" charset="0"/>
                <a:cs typeface="Arial" charset="0"/>
              </a:rPr>
              <a:t>laudaec</a:t>
            </a:r>
            <a:r>
              <a:rPr lang="pt-PT" sz="1000" dirty="0">
                <a:latin typeface="Arial" charset="0"/>
                <a:ea typeface="Arial" charset="0"/>
                <a:cs typeface="Arial" charset="0"/>
              </a:rPr>
              <a:t> </a:t>
            </a:r>
            <a:r>
              <a:rPr lang="pt-PT" sz="1000" dirty="0" err="1">
                <a:latin typeface="Arial" charset="0"/>
                <a:ea typeface="Arial" charset="0"/>
                <a:cs typeface="Arial" charset="0"/>
              </a:rPr>
              <a:t>ulparum</a:t>
            </a:r>
            <a:r>
              <a:rPr lang="pt-PT" sz="1000" dirty="0">
                <a:latin typeface="Arial" charset="0"/>
                <a:ea typeface="Arial" charset="0"/>
                <a:cs typeface="Arial" charset="0"/>
              </a:rPr>
              <a:t> </a:t>
            </a:r>
            <a:r>
              <a:rPr lang="pt-PT" sz="1000" dirty="0" err="1">
                <a:latin typeface="Arial" charset="0"/>
                <a:ea typeface="Arial" charset="0"/>
                <a:cs typeface="Arial" charset="0"/>
              </a:rPr>
              <a:t>dolupta</a:t>
            </a:r>
            <a:r>
              <a:rPr lang="pt-PT" sz="1000" dirty="0">
                <a:latin typeface="Arial" charset="0"/>
                <a:ea typeface="Arial" charset="0"/>
                <a:cs typeface="Arial" charset="0"/>
              </a:rPr>
              <a:t> </a:t>
            </a:r>
            <a:r>
              <a:rPr lang="pt-PT" sz="1000" dirty="0" err="1">
                <a:latin typeface="Arial" charset="0"/>
                <a:ea typeface="Arial" charset="0"/>
                <a:cs typeface="Arial" charset="0"/>
              </a:rPr>
              <a:t>cupicte</a:t>
            </a:r>
            <a:r>
              <a:rPr lang="pt-PT" sz="1000" dirty="0">
                <a:latin typeface="Arial" charset="0"/>
                <a:ea typeface="Arial" charset="0"/>
                <a:cs typeface="Arial" charset="0"/>
              </a:rPr>
              <a:t> </a:t>
            </a:r>
            <a:r>
              <a:rPr lang="pt-PT" sz="1000" dirty="0" err="1">
                <a:latin typeface="Arial" charset="0"/>
                <a:ea typeface="Arial" charset="0"/>
                <a:cs typeface="Arial" charset="0"/>
              </a:rPr>
              <a:t>ctaqui</a:t>
            </a:r>
            <a:r>
              <a:rPr lang="pt-PT" sz="1000" dirty="0">
                <a:latin typeface="Arial" charset="0"/>
                <a:ea typeface="Arial" charset="0"/>
                <a:cs typeface="Arial" charset="0"/>
              </a:rPr>
              <a:t> </a:t>
            </a:r>
            <a:r>
              <a:rPr lang="pt-PT" sz="1000" dirty="0" err="1">
                <a:latin typeface="Arial" charset="0"/>
                <a:ea typeface="Arial" charset="0"/>
                <a:cs typeface="Arial" charset="0"/>
              </a:rPr>
              <a:t>voluptur</a:t>
            </a:r>
            <a:r>
              <a:rPr lang="pt-PT" sz="1000" dirty="0">
                <a:latin typeface="Arial" charset="0"/>
                <a:ea typeface="Arial" charset="0"/>
                <a:cs typeface="Arial" charset="0"/>
              </a:rPr>
              <a:t>?</a:t>
            </a:r>
          </a:p>
          <a:p>
            <a:pPr defTabSz="57150">
              <a:spcBef>
                <a:spcPts val="0"/>
              </a:spcBef>
            </a:pPr>
            <a:r>
              <a:rPr lang="pt-PT" sz="1000" dirty="0">
                <a:latin typeface="Arial" charset="0"/>
                <a:ea typeface="Arial" charset="0"/>
                <a:cs typeface="Arial" charset="0"/>
              </a:rPr>
              <a:t>Tem </a:t>
            </a:r>
            <a:r>
              <a:rPr lang="pt-PT" sz="1000" dirty="0" err="1">
                <a:latin typeface="Arial" charset="0"/>
                <a:ea typeface="Arial" charset="0"/>
                <a:cs typeface="Arial" charset="0"/>
              </a:rPr>
              <a:t>et</a:t>
            </a:r>
            <a:r>
              <a:rPr lang="pt-PT" sz="1000" dirty="0">
                <a:latin typeface="Arial" charset="0"/>
                <a:ea typeface="Arial" charset="0"/>
                <a:cs typeface="Arial" charset="0"/>
              </a:rPr>
              <a:t> </a:t>
            </a:r>
            <a:r>
              <a:rPr lang="pt-PT" sz="1000" dirty="0" err="1">
                <a:latin typeface="Arial" charset="0"/>
                <a:ea typeface="Arial" charset="0"/>
                <a:cs typeface="Arial" charset="0"/>
              </a:rPr>
              <a:t>magnis</a:t>
            </a:r>
            <a:r>
              <a:rPr lang="pt-PT" sz="1000" dirty="0">
                <a:latin typeface="Arial" charset="0"/>
                <a:ea typeface="Arial" charset="0"/>
                <a:cs typeface="Arial" charset="0"/>
              </a:rPr>
              <a:t> </a:t>
            </a:r>
            <a:r>
              <a:rPr lang="pt-PT" sz="1000" dirty="0" err="1">
                <a:latin typeface="Arial" charset="0"/>
                <a:ea typeface="Arial" charset="0"/>
                <a:cs typeface="Arial" charset="0"/>
              </a:rPr>
              <a:t>dolore</a:t>
            </a:r>
            <a:r>
              <a:rPr lang="pt-PT" sz="1000" dirty="0">
                <a:latin typeface="Arial" charset="0"/>
                <a:ea typeface="Arial" charset="0"/>
                <a:cs typeface="Arial" charset="0"/>
              </a:rPr>
              <a:t> ma </a:t>
            </a:r>
            <a:r>
              <a:rPr lang="pt-PT" sz="1000" dirty="0" err="1">
                <a:latin typeface="Arial" charset="0"/>
                <a:ea typeface="Arial" charset="0"/>
                <a:cs typeface="Arial" charset="0"/>
              </a:rPr>
              <a:t>nimoditem</a:t>
            </a:r>
            <a:r>
              <a:rPr lang="pt-PT" sz="1000" dirty="0">
                <a:latin typeface="Arial" charset="0"/>
                <a:ea typeface="Arial" charset="0"/>
                <a:cs typeface="Arial" charset="0"/>
              </a:rPr>
              <a:t> </a:t>
            </a:r>
            <a:r>
              <a:rPr lang="pt-PT" sz="1000" dirty="0" err="1">
                <a:latin typeface="Arial" charset="0"/>
                <a:ea typeface="Arial" charset="0"/>
                <a:cs typeface="Arial" charset="0"/>
              </a:rPr>
              <a:t>fugiat</a:t>
            </a:r>
            <a:r>
              <a:rPr lang="pt-PT" sz="1000" dirty="0">
                <a:latin typeface="Arial" charset="0"/>
                <a:ea typeface="Arial" charset="0"/>
                <a:cs typeface="Arial" charset="0"/>
              </a:rPr>
              <a:t> ut </a:t>
            </a:r>
            <a:r>
              <a:rPr lang="pt-PT" sz="1000" dirty="0" err="1">
                <a:latin typeface="Arial" charset="0"/>
                <a:ea typeface="Arial" charset="0"/>
                <a:cs typeface="Arial" charset="0"/>
              </a:rPr>
              <a:t>faceatem</a:t>
            </a:r>
            <a:r>
              <a:rPr lang="pt-PT" sz="1000" dirty="0">
                <a:latin typeface="Arial" charset="0"/>
                <a:ea typeface="Arial" charset="0"/>
                <a:cs typeface="Arial" charset="0"/>
              </a:rPr>
              <a:t>. </a:t>
            </a:r>
            <a:r>
              <a:rPr lang="pt-PT" sz="1000" dirty="0" err="1">
                <a:latin typeface="Arial" charset="0"/>
                <a:ea typeface="Arial" charset="0"/>
                <a:cs typeface="Arial" charset="0"/>
              </a:rPr>
              <a:t>Turessintio</a:t>
            </a:r>
            <a:r>
              <a:rPr lang="pt-PT" sz="1000" dirty="0">
                <a:latin typeface="Arial" charset="0"/>
                <a:ea typeface="Arial" charset="0"/>
                <a:cs typeface="Arial" charset="0"/>
              </a:rPr>
              <a:t>. </a:t>
            </a:r>
            <a:r>
              <a:rPr lang="pt-PT" sz="1000" dirty="0" err="1">
                <a:latin typeface="Arial" charset="0"/>
                <a:ea typeface="Arial" charset="0"/>
                <a:cs typeface="Arial" charset="0"/>
              </a:rPr>
              <a:t>Nequi</a:t>
            </a:r>
            <a:r>
              <a:rPr lang="pt-PT" sz="1000" dirty="0">
                <a:latin typeface="Arial" charset="0"/>
                <a:ea typeface="Arial" charset="0"/>
                <a:cs typeface="Arial" charset="0"/>
              </a:rPr>
              <a:t> </a:t>
            </a:r>
            <a:r>
              <a:rPr lang="pt-PT" sz="1000" dirty="0" err="1">
                <a:latin typeface="Arial" charset="0"/>
                <a:ea typeface="Arial" charset="0"/>
                <a:cs typeface="Arial" charset="0"/>
              </a:rPr>
              <a:t>conse</a:t>
            </a:r>
            <a:r>
              <a:rPr lang="pt-PT" sz="1000" dirty="0">
                <a:latin typeface="Arial" charset="0"/>
                <a:ea typeface="Arial" charset="0"/>
                <a:cs typeface="Arial" charset="0"/>
              </a:rPr>
              <a:t> nos </a:t>
            </a:r>
            <a:r>
              <a:rPr lang="pt-PT" sz="1000" dirty="0" err="1">
                <a:latin typeface="Arial" charset="0"/>
                <a:ea typeface="Arial" charset="0"/>
                <a:cs typeface="Arial" charset="0"/>
              </a:rPr>
              <a:t>et</a:t>
            </a:r>
            <a:r>
              <a:rPr lang="pt-PT" sz="1000" dirty="0">
                <a:latin typeface="Arial" charset="0"/>
                <a:ea typeface="Arial" charset="0"/>
                <a:cs typeface="Arial" charset="0"/>
              </a:rPr>
              <a:t> </a:t>
            </a:r>
            <a:r>
              <a:rPr lang="pt-PT" sz="1000" dirty="0" err="1">
                <a:latin typeface="Arial" charset="0"/>
                <a:ea typeface="Arial" charset="0"/>
                <a:cs typeface="Arial" charset="0"/>
              </a:rPr>
              <a:t>dolorrum</a:t>
            </a:r>
            <a:r>
              <a:rPr lang="pt-PT" sz="1000" dirty="0">
                <a:latin typeface="Arial" charset="0"/>
                <a:ea typeface="Arial" charset="0"/>
                <a:cs typeface="Arial" charset="0"/>
              </a:rPr>
              <a:t>, </a:t>
            </a:r>
            <a:r>
              <a:rPr lang="pt-PT" sz="1000" dirty="0" err="1">
                <a:latin typeface="Arial" charset="0"/>
                <a:ea typeface="Arial" charset="0"/>
                <a:cs typeface="Arial" charset="0"/>
              </a:rPr>
              <a:t>testis</a:t>
            </a:r>
            <a:r>
              <a:rPr lang="pt-PT" sz="1000" dirty="0">
                <a:latin typeface="Arial" charset="0"/>
                <a:ea typeface="Arial" charset="0"/>
                <a:cs typeface="Arial" charset="0"/>
              </a:rPr>
              <a:t> </a:t>
            </a:r>
            <a:r>
              <a:rPr lang="pt-PT" sz="1000" dirty="0" err="1">
                <a:latin typeface="Arial" charset="0"/>
                <a:ea typeface="Arial" charset="0"/>
                <a:cs typeface="Arial" charset="0"/>
              </a:rPr>
              <a:t>rest</a:t>
            </a:r>
            <a:r>
              <a:rPr lang="pt-PT" sz="1000" dirty="0">
                <a:latin typeface="Arial" charset="0"/>
                <a:ea typeface="Arial" charset="0"/>
                <a:cs typeface="Arial" charset="0"/>
              </a:rPr>
              <a:t>, </a:t>
            </a:r>
            <a:r>
              <a:rPr lang="pt-PT" sz="1000" dirty="0" err="1">
                <a:latin typeface="Arial" charset="0"/>
                <a:ea typeface="Arial" charset="0"/>
                <a:cs typeface="Arial" charset="0"/>
              </a:rPr>
              <a:t>sandiciatis</a:t>
            </a:r>
            <a:r>
              <a:rPr lang="pt-PT" sz="1000" dirty="0">
                <a:latin typeface="Arial" charset="0"/>
                <a:ea typeface="Arial" charset="0"/>
                <a:cs typeface="Arial" charset="0"/>
              </a:rPr>
              <a:t> </a:t>
            </a:r>
            <a:r>
              <a:rPr lang="pt-PT" sz="1000" dirty="0" err="1">
                <a:latin typeface="Arial" charset="0"/>
                <a:ea typeface="Arial" charset="0"/>
                <a:cs typeface="Arial" charset="0"/>
              </a:rPr>
              <a:t>autatem</a:t>
            </a:r>
            <a:r>
              <a:rPr lang="pt-PT" sz="1000" dirty="0">
                <a:latin typeface="Arial" charset="0"/>
                <a:ea typeface="Arial" charset="0"/>
                <a:cs typeface="Arial" charset="0"/>
              </a:rPr>
              <a:t> num que a quo </a:t>
            </a:r>
            <a:r>
              <a:rPr lang="pt-PT" sz="1000" dirty="0" err="1">
                <a:latin typeface="Arial" charset="0"/>
                <a:ea typeface="Arial" charset="0"/>
                <a:cs typeface="Arial" charset="0"/>
              </a:rPr>
              <a:t>et</a:t>
            </a:r>
            <a:r>
              <a:rPr lang="pt-PT" sz="1000" dirty="0">
                <a:latin typeface="Arial" charset="0"/>
                <a:ea typeface="Arial" charset="0"/>
                <a:cs typeface="Arial" charset="0"/>
              </a:rPr>
              <a:t>, </a:t>
            </a:r>
            <a:r>
              <a:rPr lang="pt-PT" sz="1000" dirty="0" err="1">
                <a:latin typeface="Arial" charset="0"/>
                <a:ea typeface="Arial" charset="0"/>
                <a:cs typeface="Arial" charset="0"/>
              </a:rPr>
              <a:t>et</a:t>
            </a:r>
            <a:r>
              <a:rPr lang="pt-PT" sz="1000" dirty="0">
                <a:latin typeface="Arial" charset="0"/>
                <a:ea typeface="Arial" charset="0"/>
                <a:cs typeface="Arial" charset="0"/>
              </a:rPr>
              <a:t> </a:t>
            </a:r>
            <a:r>
              <a:rPr lang="pt-PT" sz="1000" dirty="0" err="1">
                <a:latin typeface="Arial" charset="0"/>
                <a:ea typeface="Arial" charset="0"/>
                <a:cs typeface="Arial" charset="0"/>
              </a:rPr>
              <a:t>erio</a:t>
            </a:r>
            <a:r>
              <a:rPr lang="pt-PT" sz="1000" dirty="0">
                <a:latin typeface="Arial" charset="0"/>
                <a:ea typeface="Arial" charset="0"/>
                <a:cs typeface="Arial" charset="0"/>
              </a:rPr>
              <a:t> </a:t>
            </a:r>
            <a:r>
              <a:rPr lang="pt-PT" sz="1000" dirty="0" err="1">
                <a:latin typeface="Arial" charset="0"/>
                <a:ea typeface="Arial" charset="0"/>
                <a:cs typeface="Arial" charset="0"/>
              </a:rPr>
              <a:t>voluptur</a:t>
            </a:r>
            <a:r>
              <a:rPr lang="pt-PT" sz="1000" dirty="0">
                <a:latin typeface="Arial" charset="0"/>
                <a:ea typeface="Arial" charset="0"/>
                <a:cs typeface="Arial" charset="0"/>
              </a:rPr>
              <a:t>?</a:t>
            </a:r>
          </a:p>
          <a:p>
            <a:pPr defTabSz="57150">
              <a:spcBef>
                <a:spcPts val="0"/>
              </a:spcBef>
            </a:pPr>
            <a:r>
              <a:rPr lang="pt-PT" sz="1000" dirty="0" err="1">
                <a:latin typeface="Arial" charset="0"/>
                <a:ea typeface="Arial" charset="0"/>
                <a:cs typeface="Arial" charset="0"/>
              </a:rPr>
              <a:t>Emqui</a:t>
            </a:r>
            <a:r>
              <a:rPr lang="pt-PT" sz="1000" dirty="0">
                <a:latin typeface="Arial" charset="0"/>
                <a:ea typeface="Arial" charset="0"/>
                <a:cs typeface="Arial" charset="0"/>
              </a:rPr>
              <a:t> </a:t>
            </a:r>
            <a:r>
              <a:rPr lang="pt-PT" sz="1000" dirty="0" err="1">
                <a:latin typeface="Arial" charset="0"/>
                <a:ea typeface="Arial" charset="0"/>
                <a:cs typeface="Arial" charset="0"/>
              </a:rPr>
              <a:t>sae</a:t>
            </a:r>
            <a:r>
              <a:rPr lang="pt-PT" sz="1000" dirty="0">
                <a:latin typeface="Arial" charset="0"/>
                <a:ea typeface="Arial" charset="0"/>
                <a:cs typeface="Arial" charset="0"/>
              </a:rPr>
              <a:t> </a:t>
            </a:r>
            <a:r>
              <a:rPr lang="pt-PT" sz="1000" dirty="0" err="1">
                <a:latin typeface="Arial" charset="0"/>
                <a:ea typeface="Arial" charset="0"/>
                <a:cs typeface="Arial" charset="0"/>
              </a:rPr>
              <a:t>nobistet</a:t>
            </a:r>
            <a:r>
              <a:rPr lang="pt-PT" sz="1000" dirty="0">
                <a:latin typeface="Arial" charset="0"/>
                <a:ea typeface="Arial" charset="0"/>
                <a:cs typeface="Arial" charset="0"/>
              </a:rPr>
              <a:t> </a:t>
            </a:r>
            <a:r>
              <a:rPr lang="pt-PT" sz="1000" dirty="0" err="1">
                <a:latin typeface="Arial" charset="0"/>
                <a:ea typeface="Arial" charset="0"/>
                <a:cs typeface="Arial" charset="0"/>
              </a:rPr>
              <a:t>prehenihil</a:t>
            </a:r>
            <a:r>
              <a:rPr lang="pt-PT" sz="1000" dirty="0">
                <a:latin typeface="Arial" charset="0"/>
                <a:ea typeface="Arial" charset="0"/>
                <a:cs typeface="Arial" charset="0"/>
              </a:rPr>
              <a:t> </a:t>
            </a:r>
            <a:r>
              <a:rPr lang="pt-PT" sz="1000" dirty="0" err="1">
                <a:latin typeface="Arial" charset="0"/>
                <a:ea typeface="Arial" charset="0"/>
                <a:cs typeface="Arial" charset="0"/>
              </a:rPr>
              <a:t>magnim</a:t>
            </a:r>
            <a:r>
              <a:rPr lang="pt-PT" sz="1000" dirty="0">
                <a:latin typeface="Arial" charset="0"/>
                <a:ea typeface="Arial" charset="0"/>
                <a:cs typeface="Arial" charset="0"/>
              </a:rPr>
              <a:t> </a:t>
            </a:r>
            <a:r>
              <a:rPr lang="pt-PT" sz="1000" dirty="0" err="1">
                <a:latin typeface="Arial" charset="0"/>
                <a:ea typeface="Arial" charset="0"/>
                <a:cs typeface="Arial" charset="0"/>
              </a:rPr>
              <a:t>latur</a:t>
            </a:r>
            <a:r>
              <a:rPr lang="pt-PT" sz="1000" dirty="0">
                <a:latin typeface="Arial" charset="0"/>
                <a:ea typeface="Arial" charset="0"/>
                <a:cs typeface="Arial" charset="0"/>
              </a:rPr>
              <a:t>, non </a:t>
            </a:r>
            <a:r>
              <a:rPr lang="pt-PT" sz="1000" dirty="0" err="1">
                <a:latin typeface="Arial" charset="0"/>
                <a:ea typeface="Arial" charset="0"/>
                <a:cs typeface="Arial" charset="0"/>
              </a:rPr>
              <a:t>conse</a:t>
            </a:r>
            <a:r>
              <a:rPr lang="pt-PT" sz="1000" dirty="0">
                <a:latin typeface="Arial" charset="0"/>
                <a:ea typeface="Arial" charset="0"/>
                <a:cs typeface="Arial" charset="0"/>
              </a:rPr>
              <a:t> rem utem </a:t>
            </a:r>
            <a:r>
              <a:rPr lang="pt-PT" sz="1000" dirty="0" err="1">
                <a:latin typeface="Arial" charset="0"/>
                <a:ea typeface="Arial" charset="0"/>
                <a:cs typeface="Arial" charset="0"/>
              </a:rPr>
              <a:t>corepel</a:t>
            </a:r>
            <a:r>
              <a:rPr lang="pt-PT" sz="1000" dirty="0">
                <a:latin typeface="Arial" charset="0"/>
                <a:ea typeface="Arial" charset="0"/>
                <a:cs typeface="Arial" charset="0"/>
              </a:rPr>
              <a:t> </a:t>
            </a:r>
            <a:r>
              <a:rPr lang="pt-PT" sz="1000" dirty="0" err="1">
                <a:latin typeface="Arial" charset="0"/>
                <a:ea typeface="Arial" charset="0"/>
                <a:cs typeface="Arial" charset="0"/>
              </a:rPr>
              <a:t>licabor</a:t>
            </a:r>
            <a:r>
              <a:rPr lang="pt-PT" sz="1000" dirty="0">
                <a:latin typeface="Arial" charset="0"/>
                <a:ea typeface="Arial" charset="0"/>
                <a:cs typeface="Arial" charset="0"/>
              </a:rPr>
              <a:t> </a:t>
            </a:r>
            <a:r>
              <a:rPr lang="pt-PT" sz="1000" dirty="0" err="1">
                <a:latin typeface="Arial" charset="0"/>
                <a:ea typeface="Arial" charset="0"/>
                <a:cs typeface="Arial" charset="0"/>
              </a:rPr>
              <a:t>aut</a:t>
            </a:r>
            <a:r>
              <a:rPr lang="pt-PT" sz="1000" dirty="0">
                <a:latin typeface="Arial" charset="0"/>
                <a:ea typeface="Arial" charset="0"/>
                <a:cs typeface="Arial" charset="0"/>
              </a:rPr>
              <a:t> </a:t>
            </a:r>
            <a:r>
              <a:rPr lang="pt-PT" sz="1000" dirty="0" err="1">
                <a:latin typeface="Arial" charset="0"/>
                <a:ea typeface="Arial" charset="0"/>
                <a:cs typeface="Arial" charset="0"/>
              </a:rPr>
              <a:t>dolorias</a:t>
            </a:r>
            <a:r>
              <a:rPr lang="pt-PT" sz="1000" dirty="0">
                <a:latin typeface="Arial" charset="0"/>
                <a:ea typeface="Arial" charset="0"/>
                <a:cs typeface="Arial" charset="0"/>
              </a:rPr>
              <a:t> </a:t>
            </a:r>
            <a:r>
              <a:rPr lang="pt-PT" sz="1000" dirty="0" err="1">
                <a:latin typeface="Arial" charset="0"/>
                <a:ea typeface="Arial" charset="0"/>
                <a:cs typeface="Arial" charset="0"/>
              </a:rPr>
              <a:t>estiis</a:t>
            </a:r>
            <a:r>
              <a:rPr lang="pt-PT" sz="1000" dirty="0">
                <a:latin typeface="Arial" charset="0"/>
                <a:ea typeface="Arial" charset="0"/>
                <a:cs typeface="Arial" charset="0"/>
              </a:rPr>
              <a:t> </a:t>
            </a:r>
            <a:r>
              <a:rPr lang="pt-PT" sz="1000" dirty="0" err="1">
                <a:latin typeface="Arial" charset="0"/>
                <a:ea typeface="Arial" charset="0"/>
                <a:cs typeface="Arial" charset="0"/>
              </a:rPr>
              <a:t>aut</a:t>
            </a:r>
            <a:r>
              <a:rPr lang="pt-PT" sz="1000" dirty="0">
                <a:latin typeface="Arial" charset="0"/>
                <a:ea typeface="Arial" charset="0"/>
                <a:cs typeface="Arial" charset="0"/>
              </a:rPr>
              <a:t> </a:t>
            </a:r>
            <a:r>
              <a:rPr lang="pt-PT" sz="1000" dirty="0" err="1">
                <a:latin typeface="Arial" charset="0"/>
                <a:ea typeface="Arial" charset="0"/>
                <a:cs typeface="Arial" charset="0"/>
              </a:rPr>
              <a:t>volorpo</a:t>
            </a:r>
            <a:r>
              <a:rPr lang="pt-PT" sz="1000" dirty="0">
                <a:latin typeface="Arial" charset="0"/>
                <a:ea typeface="Arial" charset="0"/>
                <a:cs typeface="Arial" charset="0"/>
              </a:rPr>
              <a:t> </a:t>
            </a:r>
            <a:r>
              <a:rPr lang="pt-PT" sz="1000" dirty="0" err="1">
                <a:latin typeface="Arial" charset="0"/>
                <a:ea typeface="Arial" charset="0"/>
                <a:cs typeface="Arial" charset="0"/>
              </a:rPr>
              <a:t>resciae</a:t>
            </a:r>
            <a:r>
              <a:rPr lang="pt-PT" sz="1000" dirty="0">
                <a:latin typeface="Arial" charset="0"/>
                <a:ea typeface="Arial" charset="0"/>
                <a:cs typeface="Arial" charset="0"/>
              </a:rPr>
              <a:t> </a:t>
            </a:r>
            <a:r>
              <a:rPr lang="pt-PT" sz="1000" dirty="0" err="1">
                <a:latin typeface="Arial" charset="0"/>
                <a:ea typeface="Arial" charset="0"/>
                <a:cs typeface="Arial" charset="0"/>
              </a:rPr>
              <a:t>sitis</a:t>
            </a:r>
            <a:r>
              <a:rPr lang="pt-PT" sz="1000" dirty="0">
                <a:latin typeface="Arial" charset="0"/>
                <a:ea typeface="Arial" charset="0"/>
                <a:cs typeface="Arial" charset="0"/>
              </a:rPr>
              <a:t> mo quis </a:t>
            </a:r>
            <a:r>
              <a:rPr lang="pt-PT" sz="1000" dirty="0" err="1">
                <a:latin typeface="Arial" charset="0"/>
                <a:ea typeface="Arial" charset="0"/>
                <a:cs typeface="Arial" charset="0"/>
              </a:rPr>
              <a:t>cuptatur</a:t>
            </a:r>
            <a:r>
              <a:rPr lang="pt-PT" sz="1000" dirty="0">
                <a:latin typeface="Arial" charset="0"/>
                <a:ea typeface="Arial" charset="0"/>
                <a:cs typeface="Arial" charset="0"/>
              </a:rPr>
              <a:t>, </a:t>
            </a:r>
            <a:r>
              <a:rPr lang="pt-PT" sz="1000" dirty="0" err="1">
                <a:latin typeface="Arial" charset="0"/>
                <a:ea typeface="Arial" charset="0"/>
                <a:cs typeface="Arial" charset="0"/>
              </a:rPr>
              <a:t>autem</a:t>
            </a:r>
            <a:r>
              <a:rPr lang="pt-PT" sz="1000" dirty="0">
                <a:latin typeface="Arial" charset="0"/>
                <a:ea typeface="Arial" charset="0"/>
                <a:cs typeface="Arial" charset="0"/>
              </a:rPr>
              <a:t> </a:t>
            </a:r>
            <a:r>
              <a:rPr lang="pt-PT" sz="1000" dirty="0" err="1">
                <a:latin typeface="Arial" charset="0"/>
                <a:ea typeface="Arial" charset="0"/>
                <a:cs typeface="Arial" charset="0"/>
              </a:rPr>
              <a:t>volorem</a:t>
            </a:r>
            <a:r>
              <a:rPr lang="pt-PT" sz="1000" dirty="0">
                <a:latin typeface="Arial" charset="0"/>
                <a:ea typeface="Arial" charset="0"/>
                <a:cs typeface="Arial" charset="0"/>
              </a:rPr>
              <a:t> </a:t>
            </a:r>
            <a:r>
              <a:rPr lang="pt-PT" sz="1000" dirty="0" err="1">
                <a:latin typeface="Arial" charset="0"/>
                <a:ea typeface="Arial" charset="0"/>
                <a:cs typeface="Arial" charset="0"/>
              </a:rPr>
              <a:t>velistium</a:t>
            </a:r>
            <a:r>
              <a:rPr lang="pt-PT" sz="1000" dirty="0">
                <a:latin typeface="Arial" charset="0"/>
                <a:ea typeface="Arial" charset="0"/>
                <a:cs typeface="Arial" charset="0"/>
              </a:rPr>
              <a:t> </a:t>
            </a:r>
            <a:r>
              <a:rPr lang="pt-PT" sz="1000" dirty="0" err="1">
                <a:latin typeface="Arial" charset="0"/>
                <a:ea typeface="Arial" charset="0"/>
                <a:cs typeface="Arial" charset="0"/>
              </a:rPr>
              <a:t>ex</a:t>
            </a:r>
            <a:r>
              <a:rPr lang="pt-PT" sz="1000" dirty="0">
                <a:latin typeface="Arial" charset="0"/>
                <a:ea typeface="Arial" charset="0"/>
                <a:cs typeface="Arial" charset="0"/>
              </a:rPr>
              <a:t> </a:t>
            </a:r>
            <a:r>
              <a:rPr lang="pt-PT" sz="1000" dirty="0" err="1">
                <a:latin typeface="Arial" charset="0"/>
                <a:ea typeface="Arial" charset="0"/>
                <a:cs typeface="Arial" charset="0"/>
              </a:rPr>
              <a:t>ea</a:t>
            </a:r>
            <a:r>
              <a:rPr lang="pt-PT" sz="1000" dirty="0">
                <a:latin typeface="Arial" charset="0"/>
                <a:ea typeface="Arial" charset="0"/>
                <a:cs typeface="Arial" charset="0"/>
              </a:rPr>
              <a:t> </a:t>
            </a:r>
            <a:r>
              <a:rPr lang="pt-PT" sz="1000" dirty="0" err="1">
                <a:latin typeface="Arial" charset="0"/>
                <a:ea typeface="Arial" charset="0"/>
                <a:cs typeface="Arial" charset="0"/>
              </a:rPr>
              <a:t>nonsenisciet</a:t>
            </a:r>
            <a:r>
              <a:rPr lang="pt-PT" sz="1000" dirty="0">
                <a:latin typeface="Arial" charset="0"/>
                <a:ea typeface="Arial" charset="0"/>
                <a:cs typeface="Arial" charset="0"/>
              </a:rPr>
              <a:t> </a:t>
            </a:r>
            <a:r>
              <a:rPr lang="pt-PT" sz="1000" dirty="0" err="1">
                <a:latin typeface="Arial" charset="0"/>
                <a:ea typeface="Arial" charset="0"/>
                <a:cs typeface="Arial" charset="0"/>
              </a:rPr>
              <a:t>quuntinimint</a:t>
            </a:r>
            <a:r>
              <a:rPr lang="pt-PT" sz="1000" dirty="0">
                <a:latin typeface="Arial" charset="0"/>
                <a:ea typeface="Arial" charset="0"/>
                <a:cs typeface="Arial" charset="0"/>
              </a:rPr>
              <a:t> </a:t>
            </a:r>
            <a:r>
              <a:rPr lang="pt-PT" sz="1000" dirty="0" err="1">
                <a:latin typeface="Arial" charset="0"/>
                <a:ea typeface="Arial" charset="0"/>
                <a:cs typeface="Arial" charset="0"/>
              </a:rPr>
              <a:t>ligenditat</a:t>
            </a:r>
            <a:r>
              <a:rPr lang="pt-PT" sz="1000" dirty="0">
                <a:latin typeface="Arial" charset="0"/>
                <a:ea typeface="Arial" charset="0"/>
                <a:cs typeface="Arial" charset="0"/>
              </a:rPr>
              <a:t> </a:t>
            </a:r>
            <a:r>
              <a:rPr lang="pt-PT" sz="1000" dirty="0" err="1">
                <a:latin typeface="Arial" charset="0"/>
                <a:ea typeface="Arial" charset="0"/>
                <a:cs typeface="Arial" charset="0"/>
              </a:rPr>
              <a:t>venimaximus</a:t>
            </a:r>
            <a:r>
              <a:rPr lang="pt-PT" sz="1000" dirty="0">
                <a:latin typeface="Arial" charset="0"/>
                <a:ea typeface="Arial" charset="0"/>
                <a:cs typeface="Arial" charset="0"/>
              </a:rPr>
              <a:t> </a:t>
            </a:r>
            <a:r>
              <a:rPr lang="pt-PT" sz="1000" dirty="0" err="1">
                <a:latin typeface="Arial" charset="0"/>
                <a:ea typeface="Arial" charset="0"/>
                <a:cs typeface="Arial" charset="0"/>
              </a:rPr>
              <a:t>sollor</a:t>
            </a:r>
            <a:r>
              <a:rPr lang="pt-PT" sz="1000" dirty="0">
                <a:latin typeface="Arial" charset="0"/>
                <a:ea typeface="Arial" charset="0"/>
                <a:cs typeface="Arial" charset="0"/>
              </a:rPr>
              <a:t> mo tem cum </a:t>
            </a:r>
            <a:r>
              <a:rPr lang="pt-PT" sz="1000" dirty="0" err="1">
                <a:latin typeface="Arial" charset="0"/>
                <a:ea typeface="Arial" charset="0"/>
                <a:cs typeface="Arial" charset="0"/>
              </a:rPr>
              <a:t>exerferore</a:t>
            </a:r>
            <a:r>
              <a:rPr lang="pt-PT" sz="1000" dirty="0">
                <a:latin typeface="Arial" charset="0"/>
                <a:ea typeface="Arial" charset="0"/>
                <a:cs typeface="Arial" charset="0"/>
              </a:rPr>
              <a:t> </a:t>
            </a:r>
            <a:r>
              <a:rPr lang="pt-PT" sz="1000" dirty="0" err="1">
                <a:latin typeface="Arial" charset="0"/>
                <a:ea typeface="Arial" charset="0"/>
                <a:cs typeface="Arial" charset="0"/>
              </a:rPr>
              <a:t>et</a:t>
            </a:r>
            <a:r>
              <a:rPr lang="pt-PT" sz="1000" dirty="0">
                <a:latin typeface="Arial" charset="0"/>
                <a:ea typeface="Arial" charset="0"/>
                <a:cs typeface="Arial" charset="0"/>
              </a:rPr>
              <a:t> </a:t>
            </a:r>
            <a:r>
              <a:rPr lang="pt-PT" sz="1000" dirty="0" err="1">
                <a:latin typeface="Arial" charset="0"/>
                <a:ea typeface="Arial" charset="0"/>
                <a:cs typeface="Arial" charset="0"/>
              </a:rPr>
              <a:t>endae</a:t>
            </a:r>
            <a:r>
              <a:rPr lang="pt-PT" sz="1000" dirty="0">
                <a:latin typeface="Arial" charset="0"/>
                <a:ea typeface="Arial" charset="0"/>
                <a:cs typeface="Arial" charset="0"/>
              </a:rPr>
              <a:t> </a:t>
            </a:r>
            <a:r>
              <a:rPr lang="pt-PT" sz="1000" dirty="0" err="1">
                <a:latin typeface="Arial" charset="0"/>
                <a:ea typeface="Arial" charset="0"/>
                <a:cs typeface="Arial" charset="0"/>
              </a:rPr>
              <a:t>dolupta</a:t>
            </a:r>
            <a:r>
              <a:rPr lang="pt-PT" sz="1000" dirty="0">
                <a:latin typeface="Arial" charset="0"/>
                <a:ea typeface="Arial" charset="0"/>
                <a:cs typeface="Arial" charset="0"/>
              </a:rPr>
              <a:t> </a:t>
            </a:r>
            <a:r>
              <a:rPr lang="pt-PT" sz="1000" dirty="0" err="1">
                <a:latin typeface="Arial" charset="0"/>
                <a:ea typeface="Arial" charset="0"/>
                <a:cs typeface="Arial" charset="0"/>
              </a:rPr>
              <a:t>doloreprore</a:t>
            </a:r>
            <a:r>
              <a:rPr lang="pt-PT" sz="1000" dirty="0">
                <a:latin typeface="Arial" charset="0"/>
                <a:ea typeface="Arial" charset="0"/>
                <a:cs typeface="Arial" charset="0"/>
              </a:rPr>
              <a:t> </a:t>
            </a:r>
            <a:r>
              <a:rPr lang="pt-PT" sz="1000" dirty="0" err="1">
                <a:latin typeface="Arial" charset="0"/>
                <a:ea typeface="Arial" charset="0"/>
                <a:cs typeface="Arial" charset="0"/>
              </a:rPr>
              <a:t>dolupta</a:t>
            </a:r>
            <a:r>
              <a:rPr lang="pt-PT" sz="1000" dirty="0">
                <a:latin typeface="Arial" charset="0"/>
                <a:ea typeface="Arial" charset="0"/>
                <a:cs typeface="Arial" charset="0"/>
              </a:rPr>
              <a:t> </a:t>
            </a:r>
            <a:r>
              <a:rPr lang="pt-PT" sz="1000" dirty="0" err="1">
                <a:latin typeface="Arial" charset="0"/>
                <a:ea typeface="Arial" charset="0"/>
                <a:cs typeface="Arial" charset="0"/>
              </a:rPr>
              <a:t>eriossunto</a:t>
            </a:r>
            <a:r>
              <a:rPr lang="pt-PT" sz="1000" dirty="0">
                <a:latin typeface="Arial" charset="0"/>
                <a:ea typeface="Arial" charset="0"/>
                <a:cs typeface="Arial" charset="0"/>
              </a:rPr>
              <a:t> </a:t>
            </a:r>
            <a:r>
              <a:rPr lang="pt-PT" sz="1000" dirty="0" err="1">
                <a:latin typeface="Arial" charset="0"/>
                <a:ea typeface="Arial" charset="0"/>
                <a:cs typeface="Arial" charset="0"/>
              </a:rPr>
              <a:t>blaccum</a:t>
            </a:r>
            <a:r>
              <a:rPr lang="pt-PT" sz="1000" dirty="0">
                <a:latin typeface="Arial" charset="0"/>
                <a:ea typeface="Arial" charset="0"/>
                <a:cs typeface="Arial" charset="0"/>
              </a:rPr>
              <a:t> </a:t>
            </a:r>
            <a:r>
              <a:rPr lang="pt-PT" sz="1000" dirty="0" err="1">
                <a:latin typeface="Arial" charset="0"/>
                <a:ea typeface="Arial" charset="0"/>
                <a:cs typeface="Arial" charset="0"/>
              </a:rPr>
              <a:t>con</a:t>
            </a:r>
            <a:r>
              <a:rPr lang="pt-PT" sz="1000" dirty="0">
                <a:latin typeface="Arial" charset="0"/>
                <a:ea typeface="Arial" charset="0"/>
                <a:cs typeface="Arial" charset="0"/>
              </a:rPr>
              <a:t> </a:t>
            </a:r>
            <a:r>
              <a:rPr lang="pt-PT" sz="1000" dirty="0" err="1">
                <a:latin typeface="Arial" charset="0"/>
                <a:ea typeface="Arial" charset="0"/>
                <a:cs typeface="Arial" charset="0"/>
              </a:rPr>
              <a:t>rest</a:t>
            </a:r>
            <a:r>
              <a:rPr lang="pt-PT" sz="1000" dirty="0">
                <a:latin typeface="Arial" charset="0"/>
                <a:ea typeface="Arial" charset="0"/>
                <a:cs typeface="Arial" charset="0"/>
              </a:rPr>
              <a:t>, </a:t>
            </a:r>
            <a:r>
              <a:rPr lang="pt-PT" sz="1000" dirty="0" err="1">
                <a:latin typeface="Arial" charset="0"/>
                <a:ea typeface="Arial" charset="0"/>
                <a:cs typeface="Arial" charset="0"/>
              </a:rPr>
              <a:t>natur</a:t>
            </a:r>
            <a:r>
              <a:rPr lang="pt-PT" sz="1000" dirty="0">
                <a:latin typeface="Arial" charset="0"/>
                <a:ea typeface="Arial" charset="0"/>
                <a:cs typeface="Arial" charset="0"/>
              </a:rPr>
              <a:t>, </a:t>
            </a:r>
            <a:r>
              <a:rPr lang="pt-PT" sz="1000" dirty="0" err="1">
                <a:latin typeface="Arial" charset="0"/>
                <a:ea typeface="Arial" charset="0"/>
                <a:cs typeface="Arial" charset="0"/>
              </a:rPr>
              <a:t>ilit</a:t>
            </a:r>
            <a:r>
              <a:rPr lang="pt-PT" sz="1000" dirty="0">
                <a:latin typeface="Arial" charset="0"/>
                <a:ea typeface="Arial" charset="0"/>
                <a:cs typeface="Arial" charset="0"/>
              </a:rPr>
              <a:t> </a:t>
            </a:r>
            <a:r>
              <a:rPr lang="pt-PT" sz="1000" dirty="0" err="1">
                <a:latin typeface="Arial" charset="0"/>
                <a:ea typeface="Arial" charset="0"/>
                <a:cs typeface="Arial" charset="0"/>
              </a:rPr>
              <a:t>aceped</a:t>
            </a:r>
            <a:r>
              <a:rPr lang="pt-PT" sz="1000" dirty="0">
                <a:latin typeface="Arial" charset="0"/>
                <a:ea typeface="Arial" charset="0"/>
                <a:cs typeface="Arial" charset="0"/>
              </a:rPr>
              <a:t> </a:t>
            </a:r>
            <a:r>
              <a:rPr lang="pt-PT" sz="1000" dirty="0" err="1">
                <a:latin typeface="Arial" charset="0"/>
                <a:ea typeface="Arial" charset="0"/>
                <a:cs typeface="Arial" charset="0"/>
              </a:rPr>
              <a:t>quam</a:t>
            </a:r>
            <a:r>
              <a:rPr lang="pt-PT" sz="1000" dirty="0">
                <a:latin typeface="Arial" charset="0"/>
                <a:ea typeface="Arial" charset="0"/>
                <a:cs typeface="Arial" charset="0"/>
              </a:rPr>
              <a:t>, </a:t>
            </a:r>
            <a:r>
              <a:rPr lang="pt-PT" sz="1000" dirty="0" err="1">
                <a:latin typeface="Arial" charset="0"/>
                <a:ea typeface="Arial" charset="0"/>
                <a:cs typeface="Arial" charset="0"/>
              </a:rPr>
              <a:t>saperum</a:t>
            </a:r>
            <a:r>
              <a:rPr lang="pt-PT" sz="1000" dirty="0">
                <a:latin typeface="Arial" charset="0"/>
                <a:ea typeface="Arial" charset="0"/>
                <a:cs typeface="Arial" charset="0"/>
              </a:rPr>
              <a:t> </a:t>
            </a:r>
            <a:r>
              <a:rPr lang="pt-PT" sz="1000" dirty="0" err="1">
                <a:latin typeface="Arial" charset="0"/>
                <a:ea typeface="Arial" charset="0"/>
                <a:cs typeface="Arial" charset="0"/>
              </a:rPr>
              <a:t>velibea</a:t>
            </a:r>
            <a:r>
              <a:rPr lang="pt-PT" sz="1000" dirty="0">
                <a:latin typeface="Arial" charset="0"/>
                <a:ea typeface="Arial" charset="0"/>
                <a:cs typeface="Arial" charset="0"/>
              </a:rPr>
              <a:t> </a:t>
            </a:r>
            <a:r>
              <a:rPr lang="pt-PT" sz="1000" dirty="0" err="1">
                <a:latin typeface="Arial" charset="0"/>
                <a:ea typeface="Arial" charset="0"/>
                <a:cs typeface="Arial" charset="0"/>
              </a:rPr>
              <a:t>quunt</a:t>
            </a:r>
            <a:r>
              <a:rPr lang="pt-PT" sz="1000" dirty="0">
                <a:latin typeface="Arial" charset="0"/>
                <a:ea typeface="Arial" charset="0"/>
                <a:cs typeface="Arial" charset="0"/>
              </a:rPr>
              <a:t>, </a:t>
            </a:r>
            <a:r>
              <a:rPr lang="pt-PT" sz="1000" dirty="0" err="1">
                <a:latin typeface="Arial" charset="0"/>
                <a:ea typeface="Arial" charset="0"/>
                <a:cs typeface="Arial" charset="0"/>
              </a:rPr>
              <a:t>nime</a:t>
            </a:r>
            <a:r>
              <a:rPr lang="pt-PT" sz="1000" dirty="0">
                <a:latin typeface="Arial" charset="0"/>
                <a:ea typeface="Arial" charset="0"/>
                <a:cs typeface="Arial" charset="0"/>
              </a:rPr>
              <a:t> </a:t>
            </a:r>
            <a:r>
              <a:rPr lang="pt-PT" sz="1000" dirty="0" err="1">
                <a:latin typeface="Arial" charset="0"/>
                <a:ea typeface="Arial" charset="0"/>
                <a:cs typeface="Arial" charset="0"/>
              </a:rPr>
              <a:t>imintio</a:t>
            </a:r>
            <a:r>
              <a:rPr lang="pt-PT" sz="1000" dirty="0">
                <a:latin typeface="Arial" charset="0"/>
                <a:ea typeface="Arial" charset="0"/>
                <a:cs typeface="Arial" charset="0"/>
              </a:rPr>
              <a:t>. </a:t>
            </a:r>
          </a:p>
          <a:p>
            <a:pPr defTabSz="57150">
              <a:spcBef>
                <a:spcPts val="0"/>
              </a:spcBef>
            </a:pPr>
            <a:endParaRPr lang="pt-BR" sz="1000" dirty="0">
              <a:latin typeface="Arial" charset="0"/>
              <a:ea typeface="Arial" charset="0"/>
              <a:cs typeface="Arial" charset="0"/>
            </a:endParaRPr>
          </a:p>
          <a:p>
            <a:pPr defTabSz="57150">
              <a:spcAft>
                <a:spcPts val="600"/>
              </a:spcAft>
            </a:pPr>
            <a:r>
              <a:rPr lang="pt-BR" altLang="en-US" sz="1100" b="1" dirty="0">
                <a:solidFill>
                  <a:schemeClr val="accent1">
                    <a:lumMod val="75000"/>
                  </a:schemeClr>
                </a:solidFill>
                <a:latin typeface="Arial" panose="020B0604020202020204" pitchFamily="34" charset="0"/>
                <a:cs typeface="Arial" panose="020B0604020202020204" pitchFamily="34" charset="0"/>
              </a:rPr>
              <a:t>Keywords</a:t>
            </a:r>
          </a:p>
          <a:p>
            <a:pPr defTabSz="57150">
              <a:spcAft>
                <a:spcPts val="600"/>
              </a:spcAft>
            </a:pPr>
            <a:r>
              <a:rPr lang="pt-BR" sz="1100" dirty="0">
                <a:latin typeface="Arial" charset="0"/>
                <a:ea typeface="Arial" charset="0"/>
                <a:cs typeface="Arial" charset="0"/>
              </a:rPr>
              <a:t>Keheslfjgfç; lsdfjlddg; lasjlkfjsl</a:t>
            </a:r>
          </a:p>
        </p:txBody>
      </p:sp>
      <p:sp>
        <p:nvSpPr>
          <p:cNvPr id="25" name="Rectangle 15">
            <a:extLst>
              <a:ext uri="{FF2B5EF4-FFF2-40B4-BE49-F238E27FC236}">
                <a16:creationId xmlns:a16="http://schemas.microsoft.com/office/drawing/2014/main" id="{730E841D-20A4-4DA1-8777-F4B2D5892E9B}"/>
              </a:ext>
            </a:extLst>
          </p:cNvPr>
          <p:cNvSpPr>
            <a:spLocks noChangeArrowheads="1"/>
          </p:cNvSpPr>
          <p:nvPr/>
        </p:nvSpPr>
        <p:spPr bwMode="auto">
          <a:xfrm>
            <a:off x="2944798" y="10264675"/>
            <a:ext cx="2211197" cy="2135481"/>
          </a:xfrm>
          <a:prstGeom prst="rect">
            <a:avLst/>
          </a:prstGeom>
          <a:solidFill>
            <a:schemeClr val="bg2"/>
          </a:solidFill>
          <a:ln w="9525">
            <a:solidFill>
              <a:schemeClr val="bg1">
                <a:lumMod val="95000"/>
              </a:schemeClr>
            </a:solidFill>
            <a:miter lim="800000"/>
            <a:headEnd/>
            <a:tailEnd/>
          </a:ln>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pt-BR" altLang="en-US" sz="433"/>
              <a:t>  </a:t>
            </a:r>
          </a:p>
        </p:txBody>
      </p:sp>
      <p:sp>
        <p:nvSpPr>
          <p:cNvPr id="26" name="Rectangle 29">
            <a:extLst>
              <a:ext uri="{FF2B5EF4-FFF2-40B4-BE49-F238E27FC236}">
                <a16:creationId xmlns:a16="http://schemas.microsoft.com/office/drawing/2014/main" id="{B882F152-D96A-43C0-95EB-E9EDE0B5E116}"/>
              </a:ext>
            </a:extLst>
          </p:cNvPr>
          <p:cNvSpPr>
            <a:spLocks noChangeArrowheads="1"/>
          </p:cNvSpPr>
          <p:nvPr/>
        </p:nvSpPr>
        <p:spPr bwMode="auto">
          <a:xfrm>
            <a:off x="5378223" y="3645777"/>
            <a:ext cx="4509001" cy="2519705"/>
          </a:xfrm>
          <a:prstGeom prst="rect">
            <a:avLst/>
          </a:prstGeom>
          <a:solidFill>
            <a:schemeClr val="bg2"/>
          </a:solidFill>
          <a:ln w="9525">
            <a:solidFill>
              <a:schemeClr val="bg1">
                <a:lumMod val="95000"/>
              </a:schemeClr>
            </a:solidFill>
            <a:miter lim="800000"/>
            <a:headEnd/>
            <a:tailEnd/>
          </a:ln>
        </p:spPr>
        <p:txBody>
          <a:bodyPr wrap="none" anchor="ct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ctr"/>
            <a:r>
              <a:rPr lang="pt-BR" altLang="en-US" sz="433"/>
              <a:t>  </a:t>
            </a:r>
          </a:p>
        </p:txBody>
      </p:sp>
      <p:sp>
        <p:nvSpPr>
          <p:cNvPr id="27" name="Text Box 10">
            <a:extLst>
              <a:ext uri="{FF2B5EF4-FFF2-40B4-BE49-F238E27FC236}">
                <a16:creationId xmlns:a16="http://schemas.microsoft.com/office/drawing/2014/main" id="{88E382DF-2D55-4D8C-8C95-114B15E01E5E}"/>
              </a:ext>
            </a:extLst>
          </p:cNvPr>
          <p:cNvSpPr txBox="1">
            <a:spLocks noChangeArrowheads="1"/>
          </p:cNvSpPr>
          <p:nvPr/>
        </p:nvSpPr>
        <p:spPr bwMode="auto">
          <a:xfrm>
            <a:off x="7854765" y="6670543"/>
            <a:ext cx="2211290" cy="7448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l">
              <a:spcAft>
                <a:spcPts val="600"/>
              </a:spcAft>
            </a:pPr>
            <a:r>
              <a:rPr lang="pt-BR" altLang="en-US" sz="1100" b="1" dirty="0">
                <a:solidFill>
                  <a:schemeClr val="accent1">
                    <a:lumMod val="75000"/>
                  </a:schemeClr>
                </a:solidFill>
                <a:latin typeface="Arial" panose="020B0604020202020204" pitchFamily="34" charset="0"/>
                <a:cs typeface="Arial" panose="020B0604020202020204" pitchFamily="34" charset="0"/>
              </a:rPr>
              <a:t>Section title</a:t>
            </a:r>
          </a:p>
          <a:p>
            <a:r>
              <a:rPr lang="pt-BR" sz="1000" dirty="0">
                <a:latin typeface="Arial" charset="0"/>
                <a:ea typeface="Arial" charset="0"/>
                <a:cs typeface="Arial" charset="0"/>
              </a:rPr>
              <a:t>Core cus </a:t>
            </a:r>
            <a:r>
              <a:rPr lang="pt-BR" sz="1000" dirty="0" err="1">
                <a:latin typeface="Arial" charset="0"/>
                <a:ea typeface="Arial" charset="0"/>
                <a:cs typeface="Arial" charset="0"/>
              </a:rPr>
              <a:t>re</a:t>
            </a:r>
            <a:r>
              <a:rPr lang="pt-BR" sz="1000" dirty="0">
                <a:latin typeface="Arial" charset="0"/>
                <a:ea typeface="Arial" charset="0"/>
                <a:cs typeface="Arial" charset="0"/>
              </a:rPr>
              <a:t> </a:t>
            </a:r>
            <a:r>
              <a:rPr lang="pt-BR" sz="1000" dirty="0" err="1">
                <a:latin typeface="Arial" charset="0"/>
                <a:ea typeface="Arial" charset="0"/>
                <a:cs typeface="Arial" charset="0"/>
              </a:rPr>
              <a:t>suntorit</a:t>
            </a:r>
            <a:r>
              <a:rPr lang="pt-BR" sz="1000" dirty="0">
                <a:latin typeface="Arial" charset="0"/>
                <a:ea typeface="Arial" charset="0"/>
                <a:cs typeface="Arial" charset="0"/>
              </a:rPr>
              <a:t>, </a:t>
            </a:r>
            <a:r>
              <a:rPr lang="pt-BR" sz="1000" dirty="0" err="1">
                <a:latin typeface="Arial" charset="0"/>
                <a:ea typeface="Arial" charset="0"/>
                <a:cs typeface="Arial" charset="0"/>
              </a:rPr>
              <a:t>comniscit</a:t>
            </a:r>
            <a:r>
              <a:rPr lang="pt-BR" sz="1000" dirty="0">
                <a:latin typeface="Arial" charset="0"/>
                <a:ea typeface="Arial" charset="0"/>
                <a:cs typeface="Arial" charset="0"/>
              </a:rPr>
              <a:t> </a:t>
            </a:r>
            <a:r>
              <a:rPr lang="pt-BR" sz="1000" dirty="0" err="1">
                <a:latin typeface="Arial" charset="0"/>
                <a:ea typeface="Arial" charset="0"/>
                <a:cs typeface="Arial" charset="0"/>
              </a:rPr>
              <a:t>hillupturis</a:t>
            </a:r>
            <a:r>
              <a:rPr lang="pt-BR" sz="1000" dirty="0">
                <a:latin typeface="Arial" charset="0"/>
                <a:ea typeface="Arial" charset="0"/>
                <a:cs typeface="Arial" charset="0"/>
              </a:rPr>
              <a:t> </a:t>
            </a:r>
            <a:r>
              <a:rPr lang="pt-BR" sz="1000" dirty="0" err="1">
                <a:latin typeface="Arial" charset="0"/>
                <a:ea typeface="Arial" charset="0"/>
                <a:cs typeface="Arial" charset="0"/>
              </a:rPr>
              <a:t>idest</a:t>
            </a:r>
            <a:r>
              <a:rPr lang="pt-BR" sz="1000" dirty="0">
                <a:latin typeface="Arial" charset="0"/>
                <a:ea typeface="Arial" charset="0"/>
                <a:cs typeface="Arial" charset="0"/>
              </a:rPr>
              <a:t> </a:t>
            </a:r>
            <a:r>
              <a:rPr lang="pt-BR" sz="1000" dirty="0" err="1">
                <a:latin typeface="Arial" charset="0"/>
                <a:ea typeface="Arial" charset="0"/>
                <a:cs typeface="Arial" charset="0"/>
              </a:rPr>
              <a:t>volore</a:t>
            </a:r>
            <a:r>
              <a:rPr lang="pt-BR" sz="1000" dirty="0">
                <a:latin typeface="Arial" charset="0"/>
                <a:ea typeface="Arial" charset="0"/>
                <a:cs typeface="Arial" charset="0"/>
              </a:rPr>
              <a:t> </a:t>
            </a:r>
            <a:r>
              <a:rPr lang="pt-BR" sz="1000" dirty="0" err="1">
                <a:latin typeface="Arial" charset="0"/>
                <a:ea typeface="Arial" charset="0"/>
                <a:cs typeface="Arial" charset="0"/>
              </a:rPr>
              <a:t>voluptas</a:t>
            </a:r>
            <a:r>
              <a:rPr lang="pt-BR" sz="1000" dirty="0">
                <a:latin typeface="Arial" charset="0"/>
                <a:ea typeface="Arial" charset="0"/>
                <a:cs typeface="Arial" charset="0"/>
              </a:rPr>
              <a:t> </a:t>
            </a:r>
            <a:r>
              <a:rPr lang="pt-BR" sz="1000" dirty="0" err="1">
                <a:latin typeface="Arial" charset="0"/>
                <a:ea typeface="Arial" charset="0"/>
                <a:cs typeface="Arial" charset="0"/>
              </a:rPr>
              <a:t>adicia</a:t>
            </a:r>
            <a:r>
              <a:rPr lang="pt-BR" sz="1000" dirty="0">
                <a:latin typeface="Arial" charset="0"/>
                <a:ea typeface="Arial" charset="0"/>
                <a:cs typeface="Arial" charset="0"/>
              </a:rPr>
              <a:t> </a:t>
            </a:r>
            <a:r>
              <a:rPr lang="pt-BR" sz="1000" dirty="0" err="1">
                <a:latin typeface="Arial" charset="0"/>
                <a:ea typeface="Arial" charset="0"/>
                <a:cs typeface="Arial" charset="0"/>
              </a:rPr>
              <a:t>nonsequ</a:t>
            </a:r>
            <a:r>
              <a:rPr lang="pt-BR" sz="1000" dirty="0">
                <a:latin typeface="Arial" charset="0"/>
                <a:ea typeface="Arial" charset="0"/>
                <a:cs typeface="Arial" charset="0"/>
              </a:rPr>
              <a:t> </a:t>
            </a:r>
            <a:r>
              <a:rPr lang="pt-BR" sz="1000" dirty="0" err="1">
                <a:latin typeface="Arial" charset="0"/>
                <a:ea typeface="Arial" charset="0"/>
                <a:cs typeface="Arial" charset="0"/>
              </a:rPr>
              <a:t>iasitasi</a:t>
            </a:r>
            <a:r>
              <a:rPr lang="pt-BR" sz="1000" dirty="0">
                <a:latin typeface="Arial" charset="0"/>
                <a:ea typeface="Arial" charset="0"/>
                <a:cs typeface="Arial" charset="0"/>
              </a:rPr>
              <a:t> </a:t>
            </a:r>
            <a:r>
              <a:rPr lang="pt-BR" sz="1000" dirty="0" err="1">
                <a:latin typeface="Arial" charset="0"/>
                <a:ea typeface="Arial" charset="0"/>
                <a:cs typeface="Arial" charset="0"/>
              </a:rPr>
              <a:t>optus</a:t>
            </a:r>
            <a:r>
              <a:rPr lang="pt-BR" sz="1000" dirty="0">
                <a:latin typeface="Arial" charset="0"/>
                <a:ea typeface="Arial" charset="0"/>
                <a:cs typeface="Arial" charset="0"/>
              </a:rPr>
              <a:t> </a:t>
            </a:r>
            <a:r>
              <a:rPr lang="pt-BR" sz="1000" dirty="0" err="1">
                <a:latin typeface="Arial" charset="0"/>
                <a:ea typeface="Arial" charset="0"/>
                <a:cs typeface="Arial" charset="0"/>
              </a:rPr>
              <a:t>ea</a:t>
            </a:r>
            <a:r>
              <a:rPr lang="pt-BR" sz="1000" dirty="0">
                <a:latin typeface="Arial" charset="0"/>
                <a:ea typeface="Arial" charset="0"/>
                <a:cs typeface="Arial" charset="0"/>
              </a:rPr>
              <a:t> </a:t>
            </a:r>
            <a:r>
              <a:rPr lang="pt-BR" sz="1000" dirty="0" err="1">
                <a:latin typeface="Arial" charset="0"/>
                <a:ea typeface="Arial" charset="0"/>
                <a:cs typeface="Arial" charset="0"/>
              </a:rPr>
              <a:t>voloriatur</a:t>
            </a:r>
            <a:r>
              <a:rPr lang="pt-BR" sz="1000" dirty="0">
                <a:latin typeface="Arial" charset="0"/>
                <a:ea typeface="Arial" charset="0"/>
                <a:cs typeface="Arial" charset="0"/>
              </a:rPr>
              <a:t> </a:t>
            </a:r>
            <a:r>
              <a:rPr lang="pt-BR" sz="1000" dirty="0" err="1">
                <a:latin typeface="Arial" charset="0"/>
                <a:ea typeface="Arial" charset="0"/>
                <a:cs typeface="Arial" charset="0"/>
              </a:rPr>
              <a:t>mos</a:t>
            </a:r>
            <a:r>
              <a:rPr lang="pt-BR" sz="1000" dirty="0">
                <a:latin typeface="Arial" charset="0"/>
                <a:ea typeface="Arial" charset="0"/>
                <a:cs typeface="Arial" charset="0"/>
              </a:rPr>
              <a:t> </a:t>
            </a:r>
            <a:r>
              <a:rPr lang="pt-BR" sz="1000" dirty="0" err="1">
                <a:latin typeface="Arial" charset="0"/>
                <a:ea typeface="Arial" charset="0"/>
                <a:cs typeface="Arial" charset="0"/>
              </a:rPr>
              <a:t>volor</a:t>
            </a:r>
            <a:r>
              <a:rPr lang="pt-BR" sz="1000" dirty="0">
                <a:latin typeface="Arial" charset="0"/>
                <a:ea typeface="Arial" charset="0"/>
                <a:cs typeface="Arial" charset="0"/>
              </a:rPr>
              <a:t> as </a:t>
            </a:r>
            <a:r>
              <a:rPr lang="pt-BR" sz="1000" dirty="0" err="1">
                <a:latin typeface="Arial" charset="0"/>
                <a:ea typeface="Arial" charset="0"/>
                <a:cs typeface="Arial" charset="0"/>
              </a:rPr>
              <a:t>dolorrupid</a:t>
            </a:r>
            <a:r>
              <a:rPr lang="pt-BR" sz="1000" dirty="0">
                <a:latin typeface="Arial" charset="0"/>
                <a:ea typeface="Arial" charset="0"/>
                <a:cs typeface="Arial" charset="0"/>
              </a:rPr>
              <a:t> </a:t>
            </a:r>
            <a:r>
              <a:rPr lang="pt-BR" sz="1000" dirty="0" err="1">
                <a:latin typeface="Arial" charset="0"/>
                <a:ea typeface="Arial" charset="0"/>
                <a:cs typeface="Arial" charset="0"/>
              </a:rPr>
              <a:t>eturibe</a:t>
            </a:r>
            <a:r>
              <a:rPr lang="pt-BR" sz="1000" dirty="0">
                <a:latin typeface="Arial" charset="0"/>
                <a:ea typeface="Arial" charset="0"/>
                <a:cs typeface="Arial" charset="0"/>
              </a:rPr>
              <a:t> </a:t>
            </a:r>
            <a:r>
              <a:rPr lang="pt-BR" sz="1000" dirty="0" err="1">
                <a:latin typeface="Arial" charset="0"/>
                <a:ea typeface="Arial" charset="0"/>
                <a:cs typeface="Arial" charset="0"/>
              </a:rPr>
              <a:t>rspellest</a:t>
            </a:r>
            <a:r>
              <a:rPr lang="pt-BR" sz="1000" dirty="0">
                <a:latin typeface="Arial" charset="0"/>
                <a:ea typeface="Arial" charset="0"/>
                <a:cs typeface="Arial" charset="0"/>
              </a:rPr>
              <a:t> </a:t>
            </a:r>
            <a:r>
              <a:rPr lang="pt-BR" sz="1000" dirty="0" err="1">
                <a:latin typeface="Arial" charset="0"/>
                <a:ea typeface="Arial" charset="0"/>
                <a:cs typeface="Arial" charset="0"/>
              </a:rPr>
              <a:t>eum</a:t>
            </a:r>
            <a:r>
              <a:rPr lang="pt-BR" sz="1000" dirty="0">
                <a:latin typeface="Arial" charset="0"/>
                <a:ea typeface="Arial" charset="0"/>
                <a:cs typeface="Arial" charset="0"/>
              </a:rPr>
              <a:t> </a:t>
            </a:r>
            <a:r>
              <a:rPr lang="pt-BR" sz="1000" dirty="0" err="1">
                <a:latin typeface="Arial" charset="0"/>
                <a:ea typeface="Arial" charset="0"/>
                <a:cs typeface="Arial" charset="0"/>
              </a:rPr>
              <a:t>remque</a:t>
            </a:r>
            <a:r>
              <a:rPr lang="pt-BR" sz="1000" dirty="0">
                <a:latin typeface="Arial" charset="0"/>
                <a:ea typeface="Arial" charset="0"/>
                <a:cs typeface="Arial" charset="0"/>
              </a:rPr>
              <a:t> </a:t>
            </a:r>
            <a:r>
              <a:rPr lang="pt-BR" sz="1000" dirty="0" err="1">
                <a:latin typeface="Arial" charset="0"/>
                <a:ea typeface="Arial" charset="0"/>
                <a:cs typeface="Arial" charset="0"/>
              </a:rPr>
              <a:t>suntibus</a:t>
            </a:r>
            <a:r>
              <a:rPr lang="pt-BR" sz="1000" dirty="0">
                <a:latin typeface="Arial" charset="0"/>
                <a:ea typeface="Arial" charset="0"/>
                <a:cs typeface="Arial" charset="0"/>
              </a:rPr>
              <a:t> </a:t>
            </a:r>
            <a:r>
              <a:rPr lang="pt-BR" sz="1000" dirty="0" err="1">
                <a:latin typeface="Arial" charset="0"/>
                <a:ea typeface="Arial" charset="0"/>
                <a:cs typeface="Arial" charset="0"/>
              </a:rPr>
              <a:t>doloremporem</a:t>
            </a:r>
            <a:r>
              <a:rPr lang="pt-BR" sz="1000" dirty="0">
                <a:latin typeface="Arial" charset="0"/>
                <a:ea typeface="Arial" charset="0"/>
                <a:cs typeface="Arial" charset="0"/>
              </a:rPr>
              <a:t> est, </a:t>
            </a:r>
            <a:r>
              <a:rPr lang="pt-BR" sz="1000" dirty="0" err="1">
                <a:latin typeface="Arial" charset="0"/>
                <a:ea typeface="Arial" charset="0"/>
                <a:cs typeface="Arial" charset="0"/>
              </a:rPr>
              <a:t>quatem</a:t>
            </a:r>
            <a:r>
              <a:rPr lang="pt-BR" sz="1000" dirty="0">
                <a:latin typeface="Arial" charset="0"/>
                <a:ea typeface="Arial" charset="0"/>
                <a:cs typeface="Arial" charset="0"/>
              </a:rPr>
              <a:t>. </a:t>
            </a:r>
            <a:r>
              <a:rPr lang="pt-BR" sz="1000" dirty="0" err="1">
                <a:latin typeface="Arial" charset="0"/>
                <a:ea typeface="Arial" charset="0"/>
                <a:cs typeface="Arial" charset="0"/>
              </a:rPr>
              <a:t>Aceat</a:t>
            </a:r>
            <a:r>
              <a:rPr lang="pt-BR" sz="1000" dirty="0">
                <a:latin typeface="Arial" charset="0"/>
                <a:ea typeface="Arial" charset="0"/>
                <a:cs typeface="Arial" charset="0"/>
              </a:rPr>
              <a:t>.</a:t>
            </a:r>
          </a:p>
          <a:p>
            <a:r>
              <a:rPr lang="pt-BR" sz="1000" dirty="0">
                <a:latin typeface="Arial" charset="0"/>
                <a:ea typeface="Arial" charset="0"/>
                <a:cs typeface="Arial" charset="0"/>
              </a:rPr>
              <a:t>Agnatur mi, od maiorem remperspit laut ad quamusam rate nobissera ium experis dunt auditi quam re volest et, officimporis quiderore nostincipsae consectur, quae eum quide voluptasi nectae nim quam quam volorecearum il et recteca ectatio qui di cus, quatem re corem experi omnim fugitae plam fugit ma pos renemo iliqui odit, sumet et resti doluptio videlicima disci tet di omnihiliquat apis et reprero dolupta dolestr upturia consequia voluptati del mi, sequias autem voluptis velendis et eserchil est pa ipsaped experfero quodiost, omnihita nobit, in re simus exceruptia as sae renis andamus.</a:t>
            </a:r>
          </a:p>
          <a:p>
            <a:endParaRPr lang="pt-BR" sz="1000" dirty="0">
              <a:latin typeface="Arial" charset="0"/>
              <a:ea typeface="Arial" charset="0"/>
              <a:cs typeface="Arial" charset="0"/>
            </a:endParaRPr>
          </a:p>
          <a:p>
            <a:pPr>
              <a:spcAft>
                <a:spcPts val="600"/>
              </a:spcAft>
            </a:pPr>
            <a:r>
              <a:rPr lang="pt-BR" altLang="en-US" sz="1100" b="1" dirty="0">
                <a:solidFill>
                  <a:schemeClr val="accent1">
                    <a:lumMod val="75000"/>
                  </a:schemeClr>
                </a:solidFill>
                <a:latin typeface="Arial" panose="020B0604020202020204" pitchFamily="34" charset="0"/>
                <a:cs typeface="Arial" panose="020B0604020202020204" pitchFamily="34" charset="0"/>
              </a:rPr>
              <a:t>Conclusions</a:t>
            </a:r>
          </a:p>
          <a:p>
            <a:r>
              <a:rPr lang="pt-BR" sz="1000" dirty="0">
                <a:latin typeface="Arial" charset="0"/>
                <a:ea typeface="Arial" charset="0"/>
                <a:cs typeface="Arial" charset="0"/>
              </a:rPr>
              <a:t>Tem et magnis dolore ma nimoditem fugiat ut faceatem. Turessintio. Nequi conse nos et dolorrum, testis rest, sandiciatis autatem num que a quo et, et erio voluptur?</a:t>
            </a:r>
          </a:p>
          <a:p>
            <a:r>
              <a:rPr lang="pt-BR" sz="1000" dirty="0">
                <a:latin typeface="Arial" charset="0"/>
                <a:ea typeface="Arial" charset="0"/>
                <a:cs typeface="Arial" charset="0"/>
              </a:rPr>
              <a:t>Emqui sae nobistet prehenihil magnim latur, non conse rem utem corepel licabor aut dolorias estiis aut volorpo resciae sitis mo quis cuptatur, autem volorem velistium ex ea nonsenisciet quuntinimint ligenditat venimaximus sollor mo tem cum exerferore et endae dolupta doloreprore </a:t>
            </a:r>
            <a:r>
              <a:rPr lang="pt-BR" sz="1000" dirty="0" err="1">
                <a:latin typeface="Arial" charset="0"/>
                <a:ea typeface="Arial" charset="0"/>
                <a:cs typeface="Arial" charset="0"/>
              </a:rPr>
              <a:t>dolupta</a:t>
            </a:r>
            <a:r>
              <a:rPr lang="pt-BR" sz="1000" dirty="0">
                <a:latin typeface="Arial" charset="0"/>
                <a:ea typeface="Arial" charset="0"/>
                <a:cs typeface="Arial" charset="0"/>
              </a:rPr>
              <a:t> </a:t>
            </a:r>
            <a:r>
              <a:rPr lang="pt-BR" sz="1000" dirty="0" err="1">
                <a:latin typeface="Arial" charset="0"/>
                <a:ea typeface="Arial" charset="0"/>
                <a:cs typeface="Arial" charset="0"/>
              </a:rPr>
              <a:t>eriossunto</a:t>
            </a:r>
            <a:endParaRPr lang="pt-BR" altLang="en-US" sz="1100" b="1" dirty="0">
              <a:solidFill>
                <a:srgbClr val="0070C0"/>
              </a:solidFill>
              <a:latin typeface="Arial" panose="020B0604020202020204" pitchFamily="34" charset="0"/>
              <a:cs typeface="Arial" panose="020B0604020202020204" pitchFamily="34" charset="0"/>
            </a:endParaRPr>
          </a:p>
          <a:p>
            <a:pPr>
              <a:spcAft>
                <a:spcPts val="600"/>
              </a:spcAft>
            </a:pPr>
            <a:endParaRPr lang="pt-BR" altLang="en-US" sz="1100" b="1" dirty="0">
              <a:solidFill>
                <a:schemeClr val="accent1">
                  <a:lumMod val="75000"/>
                </a:schemeClr>
              </a:solidFill>
              <a:latin typeface="Arial" panose="020B0604020202020204" pitchFamily="34" charset="0"/>
              <a:cs typeface="Arial" panose="020B0604020202020204" pitchFamily="34" charset="0"/>
            </a:endParaRPr>
          </a:p>
          <a:p>
            <a:pPr>
              <a:spcAft>
                <a:spcPts val="600"/>
              </a:spcAft>
            </a:pPr>
            <a:r>
              <a:rPr lang="pt-BR" altLang="en-US" sz="1100" b="1" dirty="0" err="1">
                <a:solidFill>
                  <a:schemeClr val="accent1">
                    <a:lumMod val="75000"/>
                  </a:schemeClr>
                </a:solidFill>
                <a:latin typeface="Arial" panose="020B0604020202020204" pitchFamily="34" charset="0"/>
                <a:cs typeface="Arial" panose="020B0604020202020204" pitchFamily="34" charset="0"/>
              </a:rPr>
              <a:t>References</a:t>
            </a:r>
            <a:endParaRPr lang="pt-BR" altLang="en-US" sz="1100" b="1" dirty="0">
              <a:solidFill>
                <a:schemeClr val="accent1">
                  <a:lumMod val="75000"/>
                </a:schemeClr>
              </a:solidFill>
              <a:latin typeface="Arial" panose="020B0604020202020204" pitchFamily="34" charset="0"/>
              <a:cs typeface="Arial" panose="020B0604020202020204" pitchFamily="34" charset="0"/>
            </a:endParaRPr>
          </a:p>
          <a:p>
            <a:r>
              <a:rPr lang="pt-BR" sz="1000" dirty="0">
                <a:latin typeface="Arial" charset="0"/>
                <a:ea typeface="Arial" charset="0"/>
                <a:cs typeface="Arial" charset="0"/>
              </a:rPr>
              <a:t>Tem et magnis dolore ma nimoditem fugiat ut faceatem. Turessintio. Nequi conse nos et dolorrum, testis rest, sandiciatis autatem num que a quo et, et erio voluptur?</a:t>
            </a:r>
          </a:p>
          <a:p>
            <a:endParaRPr lang="pt-BR" sz="1000" dirty="0">
              <a:latin typeface="Arial" charset="0"/>
              <a:ea typeface="Arial" charset="0"/>
              <a:cs typeface="Arial" charset="0"/>
            </a:endParaRPr>
          </a:p>
        </p:txBody>
      </p:sp>
      <p:sp>
        <p:nvSpPr>
          <p:cNvPr id="28" name="Text Box 10">
            <a:extLst>
              <a:ext uri="{FF2B5EF4-FFF2-40B4-BE49-F238E27FC236}">
                <a16:creationId xmlns:a16="http://schemas.microsoft.com/office/drawing/2014/main" id="{1F4A1297-31B5-4246-929E-5268E8D59127}"/>
              </a:ext>
            </a:extLst>
          </p:cNvPr>
          <p:cNvSpPr txBox="1">
            <a:spLocks noChangeArrowheads="1"/>
          </p:cNvSpPr>
          <p:nvPr/>
        </p:nvSpPr>
        <p:spPr bwMode="auto">
          <a:xfrm>
            <a:off x="5421433" y="6670543"/>
            <a:ext cx="2211290" cy="7632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l">
              <a:spcAft>
                <a:spcPts val="600"/>
              </a:spcAft>
            </a:pPr>
            <a:r>
              <a:rPr lang="pt-BR" altLang="en-US" sz="1100" b="1" dirty="0">
                <a:solidFill>
                  <a:schemeClr val="accent1">
                    <a:lumMod val="75000"/>
                  </a:schemeClr>
                </a:solidFill>
                <a:latin typeface="Arial" panose="020B0604020202020204" pitchFamily="34" charset="0"/>
                <a:cs typeface="Arial" panose="020B0604020202020204" pitchFamily="34" charset="0"/>
              </a:rPr>
              <a:t>Section title</a:t>
            </a:r>
          </a:p>
          <a:p>
            <a:r>
              <a:rPr lang="pt-BR" sz="1000" dirty="0">
                <a:latin typeface="Arial" charset="0"/>
                <a:ea typeface="Arial" charset="0"/>
                <a:cs typeface="Arial" charset="0"/>
              </a:rPr>
              <a:t>Core cus re suntorit, comniscit hillupturis idest volore voluptas adicia nonsequ iasitasi optus ea voloriatur mos volor as dolorrupid eturibe rspellest eum remque suntibus doloremporem est, quatem. Aceat.</a:t>
            </a:r>
          </a:p>
          <a:p>
            <a:r>
              <a:rPr lang="pt-BR" sz="1000" dirty="0">
                <a:latin typeface="Arial" charset="0"/>
                <a:ea typeface="Arial" charset="0"/>
                <a:cs typeface="Arial" charset="0"/>
              </a:rPr>
              <a:t>Agnatur mi, od maiorem remperspit laut ad quamusam rate nobissera ium experis dunt auditi quam re volest et, officimporis quiderore nostincipsae consectur, quae eum quide voluptasi nectae nim quam quam volorecearum il et recteca ectatio qui di cus, quatem re corem experi omnim fugitae plam fugit ma pos renemo iliqui odit, sumet et resti doluptio videlicima disci tet di omnihiliquat apis et reprero dolupta dolestr upturia consequia voluptati del mi, sequias autem voluptis velendis et eserchil est pa ipsaped experfero quodiost, omnihita nobit, in re simus exceruptia as sae renis andamus.</a:t>
            </a:r>
          </a:p>
          <a:p>
            <a:r>
              <a:rPr lang="pt-BR" sz="1000" dirty="0">
                <a:latin typeface="Arial" charset="0"/>
                <a:ea typeface="Arial" charset="0"/>
                <a:cs typeface="Arial" charset="0"/>
              </a:rPr>
              <a:t>Si sitati tem am et in cone simil modiorum debites ma conseritatus aut aboratis est, sit re sectis doluptat mod moditiu scillan tisimus, omni quis ipsae aut etus aliqui berum idelicab impos animusdantus quiandenis modis eatquid ucientota debitaturem ratur a est, comnist, sinventibus ut proribuscim rero essinctia quiatus dolorae rferspe nam eatur? Beatiora corionseque corerspicim il intiust as et venectore, sit ipide possunduntia autendis quos et es volor sa vent et doluptas volorempore porem enest eosam la seditatis vellore eos doluptam exerumque porionsendi offic tores apic tectota sus essunt alitam, corit essi ullende nihit, consed ut.</a:t>
            </a:r>
          </a:p>
          <a:p>
            <a:r>
              <a:rPr lang="pt-BR" sz="1000" dirty="0">
                <a:latin typeface="Arial" charset="0"/>
                <a:ea typeface="Arial" charset="0"/>
                <a:cs typeface="Arial" charset="0"/>
              </a:rPr>
              <a:t>Beatiora corionseque corerspicim il intiust as et venectore, sit ipide possunduntia autendis quos et es volor sa vent et doluptas volorempore porem enest eosam la seditatis vellore eos doluptam exerumque porionsendi offic tores apic tectota sus essunt alitam, corit essi ullende nihit, consed ut.</a:t>
            </a:r>
            <a:endParaRPr lang="pt-BR" sz="1000" dirty="0"/>
          </a:p>
        </p:txBody>
      </p:sp>
      <p:sp>
        <p:nvSpPr>
          <p:cNvPr id="29" name="Text Box 10">
            <a:extLst>
              <a:ext uri="{FF2B5EF4-FFF2-40B4-BE49-F238E27FC236}">
                <a16:creationId xmlns:a16="http://schemas.microsoft.com/office/drawing/2014/main" id="{E04D97E5-5736-4553-8A9A-772D31619C19}"/>
              </a:ext>
            </a:extLst>
          </p:cNvPr>
          <p:cNvSpPr txBox="1">
            <a:spLocks noChangeArrowheads="1"/>
          </p:cNvSpPr>
          <p:nvPr/>
        </p:nvSpPr>
        <p:spPr bwMode="auto">
          <a:xfrm>
            <a:off x="2965153" y="3785885"/>
            <a:ext cx="2211290" cy="655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pPr algn="l">
              <a:spcAft>
                <a:spcPts val="600"/>
              </a:spcAft>
            </a:pPr>
            <a:r>
              <a:rPr lang="pt-BR" altLang="en-US" sz="1100" b="1" dirty="0">
                <a:solidFill>
                  <a:schemeClr val="accent1">
                    <a:lumMod val="75000"/>
                  </a:schemeClr>
                </a:solidFill>
                <a:latin typeface="Arial" panose="020B0604020202020204" pitchFamily="34" charset="0"/>
                <a:cs typeface="Arial" panose="020B0604020202020204" pitchFamily="34" charset="0"/>
              </a:rPr>
              <a:t>Section title</a:t>
            </a:r>
          </a:p>
          <a:p>
            <a:r>
              <a:rPr lang="pt-BR" sz="1000" dirty="0">
                <a:latin typeface="Arial" charset="0"/>
                <a:ea typeface="Arial" charset="0"/>
                <a:cs typeface="Arial" charset="0"/>
              </a:rPr>
              <a:t>Core cus </a:t>
            </a:r>
            <a:r>
              <a:rPr lang="pt-BR" sz="1000" dirty="0" err="1">
                <a:latin typeface="Arial" charset="0"/>
                <a:ea typeface="Arial" charset="0"/>
                <a:cs typeface="Arial" charset="0"/>
              </a:rPr>
              <a:t>re</a:t>
            </a:r>
            <a:r>
              <a:rPr lang="pt-BR" sz="1000" dirty="0">
                <a:latin typeface="Arial" charset="0"/>
                <a:ea typeface="Arial" charset="0"/>
                <a:cs typeface="Arial" charset="0"/>
              </a:rPr>
              <a:t> </a:t>
            </a:r>
            <a:r>
              <a:rPr lang="pt-BR" sz="1000" dirty="0" err="1">
                <a:latin typeface="Arial" charset="0"/>
                <a:ea typeface="Arial" charset="0"/>
                <a:cs typeface="Arial" charset="0"/>
              </a:rPr>
              <a:t>suntorit</a:t>
            </a:r>
            <a:r>
              <a:rPr lang="pt-BR" sz="1000" dirty="0">
                <a:latin typeface="Arial" charset="0"/>
                <a:ea typeface="Arial" charset="0"/>
                <a:cs typeface="Arial" charset="0"/>
              </a:rPr>
              <a:t>, </a:t>
            </a:r>
            <a:r>
              <a:rPr lang="pt-BR" sz="1000" dirty="0" err="1">
                <a:latin typeface="Arial" charset="0"/>
                <a:ea typeface="Arial" charset="0"/>
                <a:cs typeface="Arial" charset="0"/>
              </a:rPr>
              <a:t>comniscit</a:t>
            </a:r>
            <a:r>
              <a:rPr lang="pt-BR" sz="1000" dirty="0">
                <a:latin typeface="Arial" charset="0"/>
                <a:ea typeface="Arial" charset="0"/>
                <a:cs typeface="Arial" charset="0"/>
              </a:rPr>
              <a:t> </a:t>
            </a:r>
            <a:r>
              <a:rPr lang="pt-BR" sz="1000" dirty="0" err="1">
                <a:latin typeface="Arial" charset="0"/>
                <a:ea typeface="Arial" charset="0"/>
                <a:cs typeface="Arial" charset="0"/>
              </a:rPr>
              <a:t>hillupturis</a:t>
            </a:r>
            <a:r>
              <a:rPr lang="pt-BR" sz="1000" dirty="0">
                <a:latin typeface="Arial" charset="0"/>
                <a:ea typeface="Arial" charset="0"/>
                <a:cs typeface="Arial" charset="0"/>
              </a:rPr>
              <a:t> </a:t>
            </a:r>
            <a:r>
              <a:rPr lang="pt-BR" sz="1000" dirty="0" err="1">
                <a:latin typeface="Arial" charset="0"/>
                <a:ea typeface="Arial" charset="0"/>
                <a:cs typeface="Arial" charset="0"/>
              </a:rPr>
              <a:t>idest</a:t>
            </a:r>
            <a:r>
              <a:rPr lang="pt-BR" sz="1000" dirty="0">
                <a:latin typeface="Arial" charset="0"/>
                <a:ea typeface="Arial" charset="0"/>
                <a:cs typeface="Arial" charset="0"/>
              </a:rPr>
              <a:t> </a:t>
            </a:r>
            <a:r>
              <a:rPr lang="pt-BR" sz="1000" dirty="0" err="1">
                <a:latin typeface="Arial" charset="0"/>
                <a:ea typeface="Arial" charset="0"/>
                <a:cs typeface="Arial" charset="0"/>
              </a:rPr>
              <a:t>volore</a:t>
            </a:r>
            <a:r>
              <a:rPr lang="pt-BR" sz="1000" dirty="0">
                <a:latin typeface="Arial" charset="0"/>
                <a:ea typeface="Arial" charset="0"/>
                <a:cs typeface="Arial" charset="0"/>
              </a:rPr>
              <a:t> </a:t>
            </a:r>
            <a:r>
              <a:rPr lang="pt-BR" sz="1000" dirty="0" err="1">
                <a:latin typeface="Arial" charset="0"/>
                <a:ea typeface="Arial" charset="0"/>
                <a:cs typeface="Arial" charset="0"/>
              </a:rPr>
              <a:t>voluptas</a:t>
            </a:r>
            <a:r>
              <a:rPr lang="pt-BR" sz="1000" dirty="0">
                <a:latin typeface="Arial" charset="0"/>
                <a:ea typeface="Arial" charset="0"/>
                <a:cs typeface="Arial" charset="0"/>
              </a:rPr>
              <a:t> </a:t>
            </a:r>
            <a:r>
              <a:rPr lang="pt-BR" sz="1000" dirty="0" err="1">
                <a:latin typeface="Arial" charset="0"/>
                <a:ea typeface="Arial" charset="0"/>
                <a:cs typeface="Arial" charset="0"/>
              </a:rPr>
              <a:t>adicia</a:t>
            </a:r>
            <a:r>
              <a:rPr lang="pt-BR" sz="1000" dirty="0">
                <a:latin typeface="Arial" charset="0"/>
                <a:ea typeface="Arial" charset="0"/>
                <a:cs typeface="Arial" charset="0"/>
              </a:rPr>
              <a:t> </a:t>
            </a:r>
            <a:r>
              <a:rPr lang="pt-BR" sz="1000" dirty="0" err="1">
                <a:latin typeface="Arial" charset="0"/>
                <a:ea typeface="Arial" charset="0"/>
                <a:cs typeface="Arial" charset="0"/>
              </a:rPr>
              <a:t>nonsequ</a:t>
            </a:r>
            <a:r>
              <a:rPr lang="pt-BR" sz="1000" dirty="0">
                <a:latin typeface="Arial" charset="0"/>
                <a:ea typeface="Arial" charset="0"/>
                <a:cs typeface="Arial" charset="0"/>
              </a:rPr>
              <a:t> </a:t>
            </a:r>
            <a:r>
              <a:rPr lang="pt-BR" sz="1000" dirty="0" err="1">
                <a:latin typeface="Arial" charset="0"/>
                <a:ea typeface="Arial" charset="0"/>
                <a:cs typeface="Arial" charset="0"/>
              </a:rPr>
              <a:t>iasitasi</a:t>
            </a:r>
            <a:r>
              <a:rPr lang="pt-BR" sz="1000" dirty="0">
                <a:latin typeface="Arial" charset="0"/>
                <a:ea typeface="Arial" charset="0"/>
                <a:cs typeface="Arial" charset="0"/>
              </a:rPr>
              <a:t> </a:t>
            </a:r>
            <a:r>
              <a:rPr lang="pt-BR" sz="1000" dirty="0" err="1">
                <a:latin typeface="Arial" charset="0"/>
                <a:ea typeface="Arial" charset="0"/>
                <a:cs typeface="Arial" charset="0"/>
              </a:rPr>
              <a:t>optus</a:t>
            </a:r>
            <a:r>
              <a:rPr lang="pt-BR" sz="1000" dirty="0">
                <a:latin typeface="Arial" charset="0"/>
                <a:ea typeface="Arial" charset="0"/>
                <a:cs typeface="Arial" charset="0"/>
              </a:rPr>
              <a:t> </a:t>
            </a:r>
            <a:r>
              <a:rPr lang="pt-BR" sz="1000" dirty="0" err="1">
                <a:latin typeface="Arial" charset="0"/>
                <a:ea typeface="Arial" charset="0"/>
                <a:cs typeface="Arial" charset="0"/>
              </a:rPr>
              <a:t>ea</a:t>
            </a:r>
            <a:r>
              <a:rPr lang="pt-BR" sz="1000" dirty="0">
                <a:latin typeface="Arial" charset="0"/>
                <a:ea typeface="Arial" charset="0"/>
                <a:cs typeface="Arial" charset="0"/>
              </a:rPr>
              <a:t> </a:t>
            </a:r>
            <a:r>
              <a:rPr lang="pt-BR" sz="1000" dirty="0" err="1">
                <a:latin typeface="Arial" charset="0"/>
                <a:ea typeface="Arial" charset="0"/>
                <a:cs typeface="Arial" charset="0"/>
              </a:rPr>
              <a:t>voloriatur</a:t>
            </a:r>
            <a:r>
              <a:rPr lang="pt-BR" sz="1000" dirty="0">
                <a:latin typeface="Arial" charset="0"/>
                <a:ea typeface="Arial" charset="0"/>
                <a:cs typeface="Arial" charset="0"/>
              </a:rPr>
              <a:t> </a:t>
            </a:r>
            <a:r>
              <a:rPr lang="pt-BR" sz="1000" dirty="0" err="1">
                <a:latin typeface="Arial" charset="0"/>
                <a:ea typeface="Arial" charset="0"/>
                <a:cs typeface="Arial" charset="0"/>
              </a:rPr>
              <a:t>mos</a:t>
            </a:r>
            <a:r>
              <a:rPr lang="pt-BR" sz="1000" dirty="0">
                <a:latin typeface="Arial" charset="0"/>
                <a:ea typeface="Arial" charset="0"/>
                <a:cs typeface="Arial" charset="0"/>
              </a:rPr>
              <a:t> </a:t>
            </a:r>
            <a:r>
              <a:rPr lang="pt-BR" sz="1000" dirty="0" err="1">
                <a:latin typeface="Arial" charset="0"/>
                <a:ea typeface="Arial" charset="0"/>
                <a:cs typeface="Arial" charset="0"/>
              </a:rPr>
              <a:t>volor</a:t>
            </a:r>
            <a:r>
              <a:rPr lang="pt-BR" sz="1000" dirty="0">
                <a:latin typeface="Arial" charset="0"/>
                <a:ea typeface="Arial" charset="0"/>
                <a:cs typeface="Arial" charset="0"/>
              </a:rPr>
              <a:t> as </a:t>
            </a:r>
            <a:r>
              <a:rPr lang="pt-BR" sz="1000" dirty="0" err="1">
                <a:latin typeface="Arial" charset="0"/>
                <a:ea typeface="Arial" charset="0"/>
                <a:cs typeface="Arial" charset="0"/>
              </a:rPr>
              <a:t>dolorrupid</a:t>
            </a:r>
            <a:r>
              <a:rPr lang="pt-BR" sz="1000" dirty="0">
                <a:latin typeface="Arial" charset="0"/>
                <a:ea typeface="Arial" charset="0"/>
                <a:cs typeface="Arial" charset="0"/>
              </a:rPr>
              <a:t> </a:t>
            </a:r>
            <a:r>
              <a:rPr lang="pt-BR" sz="1000" dirty="0" err="1">
                <a:latin typeface="Arial" charset="0"/>
                <a:ea typeface="Arial" charset="0"/>
                <a:cs typeface="Arial" charset="0"/>
              </a:rPr>
              <a:t>eturibe</a:t>
            </a:r>
            <a:r>
              <a:rPr lang="pt-BR" sz="1000" dirty="0">
                <a:latin typeface="Arial" charset="0"/>
                <a:ea typeface="Arial" charset="0"/>
                <a:cs typeface="Arial" charset="0"/>
              </a:rPr>
              <a:t> </a:t>
            </a:r>
            <a:r>
              <a:rPr lang="pt-BR" sz="1000" dirty="0" err="1">
                <a:latin typeface="Arial" charset="0"/>
                <a:ea typeface="Arial" charset="0"/>
                <a:cs typeface="Arial" charset="0"/>
              </a:rPr>
              <a:t>rspellest</a:t>
            </a:r>
            <a:r>
              <a:rPr lang="pt-BR" sz="1000" dirty="0">
                <a:latin typeface="Arial" charset="0"/>
                <a:ea typeface="Arial" charset="0"/>
                <a:cs typeface="Arial" charset="0"/>
              </a:rPr>
              <a:t> </a:t>
            </a:r>
            <a:r>
              <a:rPr lang="pt-BR" sz="1000" dirty="0" err="1">
                <a:latin typeface="Arial" charset="0"/>
                <a:ea typeface="Arial" charset="0"/>
                <a:cs typeface="Arial" charset="0"/>
              </a:rPr>
              <a:t>eum</a:t>
            </a:r>
            <a:r>
              <a:rPr lang="pt-BR" sz="1000" dirty="0">
                <a:latin typeface="Arial" charset="0"/>
                <a:ea typeface="Arial" charset="0"/>
                <a:cs typeface="Arial" charset="0"/>
              </a:rPr>
              <a:t> </a:t>
            </a:r>
            <a:r>
              <a:rPr lang="pt-BR" sz="1000" dirty="0" err="1">
                <a:latin typeface="Arial" charset="0"/>
                <a:ea typeface="Arial" charset="0"/>
                <a:cs typeface="Arial" charset="0"/>
              </a:rPr>
              <a:t>remque</a:t>
            </a:r>
            <a:r>
              <a:rPr lang="pt-BR" sz="1000" dirty="0">
                <a:latin typeface="Arial" charset="0"/>
                <a:ea typeface="Arial" charset="0"/>
                <a:cs typeface="Arial" charset="0"/>
              </a:rPr>
              <a:t> </a:t>
            </a:r>
            <a:r>
              <a:rPr lang="pt-BR" sz="1000" dirty="0" err="1">
                <a:latin typeface="Arial" charset="0"/>
                <a:ea typeface="Arial" charset="0"/>
                <a:cs typeface="Arial" charset="0"/>
              </a:rPr>
              <a:t>suntibus</a:t>
            </a:r>
            <a:r>
              <a:rPr lang="pt-BR" sz="1000" dirty="0">
                <a:latin typeface="Arial" charset="0"/>
                <a:ea typeface="Arial" charset="0"/>
                <a:cs typeface="Arial" charset="0"/>
              </a:rPr>
              <a:t> </a:t>
            </a:r>
            <a:r>
              <a:rPr lang="pt-BR" sz="1000" dirty="0" err="1">
                <a:latin typeface="Arial" charset="0"/>
                <a:ea typeface="Arial" charset="0"/>
                <a:cs typeface="Arial" charset="0"/>
              </a:rPr>
              <a:t>doloremporem</a:t>
            </a:r>
            <a:r>
              <a:rPr lang="pt-BR" sz="1000" dirty="0">
                <a:latin typeface="Arial" charset="0"/>
                <a:ea typeface="Arial" charset="0"/>
                <a:cs typeface="Arial" charset="0"/>
              </a:rPr>
              <a:t> est, </a:t>
            </a:r>
            <a:r>
              <a:rPr lang="pt-BR" sz="1000" dirty="0" err="1">
                <a:latin typeface="Arial" charset="0"/>
                <a:ea typeface="Arial" charset="0"/>
                <a:cs typeface="Arial" charset="0"/>
              </a:rPr>
              <a:t>quatem</a:t>
            </a:r>
            <a:r>
              <a:rPr lang="pt-BR" sz="1000" dirty="0">
                <a:latin typeface="Arial" charset="0"/>
                <a:ea typeface="Arial" charset="0"/>
                <a:cs typeface="Arial" charset="0"/>
              </a:rPr>
              <a:t>. </a:t>
            </a:r>
            <a:r>
              <a:rPr lang="pt-BR" sz="1000" dirty="0" err="1">
                <a:latin typeface="Arial" charset="0"/>
                <a:ea typeface="Arial" charset="0"/>
                <a:cs typeface="Arial" charset="0"/>
              </a:rPr>
              <a:t>Aceat</a:t>
            </a:r>
            <a:r>
              <a:rPr lang="pt-BR" sz="1000" dirty="0">
                <a:latin typeface="Arial" charset="0"/>
                <a:ea typeface="Arial" charset="0"/>
                <a:cs typeface="Arial" charset="0"/>
              </a:rPr>
              <a:t>.</a:t>
            </a:r>
          </a:p>
          <a:p>
            <a:r>
              <a:rPr lang="pt-BR" sz="1000" dirty="0" err="1">
                <a:latin typeface="Arial" charset="0"/>
                <a:ea typeface="Arial" charset="0"/>
                <a:cs typeface="Arial" charset="0"/>
              </a:rPr>
              <a:t>Agnatur</a:t>
            </a:r>
            <a:r>
              <a:rPr lang="pt-BR" sz="1000" dirty="0">
                <a:latin typeface="Arial" charset="0"/>
                <a:ea typeface="Arial" charset="0"/>
                <a:cs typeface="Arial" charset="0"/>
              </a:rPr>
              <a:t> mi, </a:t>
            </a:r>
            <a:r>
              <a:rPr lang="pt-BR" sz="1000" dirty="0" err="1">
                <a:latin typeface="Arial" charset="0"/>
                <a:ea typeface="Arial" charset="0"/>
                <a:cs typeface="Arial" charset="0"/>
              </a:rPr>
              <a:t>od</a:t>
            </a:r>
            <a:r>
              <a:rPr lang="pt-BR" sz="1000" dirty="0">
                <a:latin typeface="Arial" charset="0"/>
                <a:ea typeface="Arial" charset="0"/>
                <a:cs typeface="Arial" charset="0"/>
              </a:rPr>
              <a:t> </a:t>
            </a:r>
            <a:r>
              <a:rPr lang="pt-BR" sz="1000" dirty="0" err="1">
                <a:latin typeface="Arial" charset="0"/>
                <a:ea typeface="Arial" charset="0"/>
                <a:cs typeface="Arial" charset="0"/>
              </a:rPr>
              <a:t>maiorem</a:t>
            </a:r>
            <a:r>
              <a:rPr lang="pt-BR" sz="1000" dirty="0">
                <a:latin typeface="Arial" charset="0"/>
                <a:ea typeface="Arial" charset="0"/>
                <a:cs typeface="Arial" charset="0"/>
              </a:rPr>
              <a:t> </a:t>
            </a:r>
            <a:r>
              <a:rPr lang="pt-BR" sz="1000" dirty="0" err="1">
                <a:latin typeface="Arial" charset="0"/>
                <a:ea typeface="Arial" charset="0"/>
                <a:cs typeface="Arial" charset="0"/>
              </a:rPr>
              <a:t>remperspit</a:t>
            </a:r>
            <a:r>
              <a:rPr lang="pt-BR" sz="1000" dirty="0">
                <a:latin typeface="Arial" charset="0"/>
                <a:ea typeface="Arial" charset="0"/>
                <a:cs typeface="Arial" charset="0"/>
              </a:rPr>
              <a:t> </a:t>
            </a:r>
            <a:r>
              <a:rPr lang="pt-BR" sz="1000" dirty="0" err="1">
                <a:latin typeface="Arial" charset="0"/>
                <a:ea typeface="Arial" charset="0"/>
                <a:cs typeface="Arial" charset="0"/>
              </a:rPr>
              <a:t>laut</a:t>
            </a:r>
            <a:r>
              <a:rPr lang="pt-BR" sz="1000" dirty="0">
                <a:latin typeface="Arial" charset="0"/>
                <a:ea typeface="Arial" charset="0"/>
                <a:cs typeface="Arial" charset="0"/>
              </a:rPr>
              <a:t> ad </a:t>
            </a:r>
            <a:r>
              <a:rPr lang="pt-BR" sz="1000" dirty="0" err="1">
                <a:latin typeface="Arial" charset="0"/>
                <a:ea typeface="Arial" charset="0"/>
                <a:cs typeface="Arial" charset="0"/>
              </a:rPr>
              <a:t>quamusam</a:t>
            </a:r>
            <a:r>
              <a:rPr lang="pt-BR" sz="1000" dirty="0">
                <a:latin typeface="Arial" charset="0"/>
                <a:ea typeface="Arial" charset="0"/>
                <a:cs typeface="Arial" charset="0"/>
              </a:rPr>
              <a:t> rate </a:t>
            </a:r>
            <a:r>
              <a:rPr lang="pt-BR" sz="1000" dirty="0" err="1">
                <a:latin typeface="Arial" charset="0"/>
                <a:ea typeface="Arial" charset="0"/>
                <a:cs typeface="Arial" charset="0"/>
              </a:rPr>
              <a:t>nobissera</a:t>
            </a:r>
            <a:r>
              <a:rPr lang="pt-BR" sz="1000" dirty="0">
                <a:latin typeface="Arial" charset="0"/>
                <a:ea typeface="Arial" charset="0"/>
                <a:cs typeface="Arial" charset="0"/>
              </a:rPr>
              <a:t> </a:t>
            </a:r>
            <a:r>
              <a:rPr lang="pt-BR" sz="1000" dirty="0" err="1">
                <a:latin typeface="Arial" charset="0"/>
                <a:ea typeface="Arial" charset="0"/>
                <a:cs typeface="Arial" charset="0"/>
              </a:rPr>
              <a:t>ium</a:t>
            </a:r>
            <a:r>
              <a:rPr lang="pt-BR" sz="1000" dirty="0">
                <a:latin typeface="Arial" charset="0"/>
                <a:ea typeface="Arial" charset="0"/>
                <a:cs typeface="Arial" charset="0"/>
              </a:rPr>
              <a:t> </a:t>
            </a:r>
            <a:r>
              <a:rPr lang="pt-BR" sz="1000" dirty="0" err="1">
                <a:latin typeface="Arial" charset="0"/>
                <a:ea typeface="Arial" charset="0"/>
                <a:cs typeface="Arial" charset="0"/>
              </a:rPr>
              <a:t>experis</a:t>
            </a:r>
            <a:r>
              <a:rPr lang="pt-BR" sz="1000" dirty="0">
                <a:latin typeface="Arial" charset="0"/>
                <a:ea typeface="Arial" charset="0"/>
                <a:cs typeface="Arial" charset="0"/>
              </a:rPr>
              <a:t> </a:t>
            </a:r>
            <a:r>
              <a:rPr lang="pt-BR" sz="1000" dirty="0" err="1">
                <a:latin typeface="Arial" charset="0"/>
                <a:ea typeface="Arial" charset="0"/>
                <a:cs typeface="Arial" charset="0"/>
              </a:rPr>
              <a:t>dunt</a:t>
            </a:r>
            <a:r>
              <a:rPr lang="pt-BR" sz="1000" dirty="0">
                <a:latin typeface="Arial" charset="0"/>
                <a:ea typeface="Arial" charset="0"/>
                <a:cs typeface="Arial" charset="0"/>
              </a:rPr>
              <a:t> </a:t>
            </a:r>
            <a:r>
              <a:rPr lang="pt-BR" sz="1000" dirty="0" err="1">
                <a:latin typeface="Arial" charset="0"/>
                <a:ea typeface="Arial" charset="0"/>
                <a:cs typeface="Arial" charset="0"/>
              </a:rPr>
              <a:t>auditi</a:t>
            </a:r>
            <a:r>
              <a:rPr lang="pt-BR" sz="1000" dirty="0">
                <a:latin typeface="Arial" charset="0"/>
                <a:ea typeface="Arial" charset="0"/>
                <a:cs typeface="Arial" charset="0"/>
              </a:rPr>
              <a:t> </a:t>
            </a:r>
            <a:r>
              <a:rPr lang="pt-BR" sz="1000" dirty="0" err="1">
                <a:latin typeface="Arial" charset="0"/>
                <a:ea typeface="Arial" charset="0"/>
                <a:cs typeface="Arial" charset="0"/>
              </a:rPr>
              <a:t>quam</a:t>
            </a:r>
            <a:r>
              <a:rPr lang="pt-BR" sz="1000" dirty="0">
                <a:latin typeface="Arial" charset="0"/>
                <a:ea typeface="Arial" charset="0"/>
                <a:cs typeface="Arial" charset="0"/>
              </a:rPr>
              <a:t> </a:t>
            </a:r>
            <a:r>
              <a:rPr lang="pt-BR" sz="1000" dirty="0" err="1">
                <a:latin typeface="Arial" charset="0"/>
                <a:ea typeface="Arial" charset="0"/>
                <a:cs typeface="Arial" charset="0"/>
              </a:rPr>
              <a:t>re</a:t>
            </a:r>
            <a:r>
              <a:rPr lang="pt-BR" sz="1000" dirty="0">
                <a:latin typeface="Arial" charset="0"/>
                <a:ea typeface="Arial" charset="0"/>
                <a:cs typeface="Arial" charset="0"/>
              </a:rPr>
              <a:t> </a:t>
            </a:r>
            <a:r>
              <a:rPr lang="pt-BR" sz="1000" dirty="0" err="1">
                <a:latin typeface="Arial" charset="0"/>
                <a:ea typeface="Arial" charset="0"/>
                <a:cs typeface="Arial" charset="0"/>
              </a:rPr>
              <a:t>volest</a:t>
            </a:r>
            <a:r>
              <a:rPr lang="pt-BR" sz="1000" dirty="0">
                <a:latin typeface="Arial" charset="0"/>
                <a:ea typeface="Arial" charset="0"/>
                <a:cs typeface="Arial" charset="0"/>
              </a:rPr>
              <a:t> et, </a:t>
            </a:r>
            <a:r>
              <a:rPr lang="pt-BR" sz="1000" dirty="0" err="1">
                <a:latin typeface="Arial" charset="0"/>
                <a:ea typeface="Arial" charset="0"/>
                <a:cs typeface="Arial" charset="0"/>
              </a:rPr>
              <a:t>officimporis</a:t>
            </a:r>
            <a:r>
              <a:rPr lang="pt-BR" sz="1000" dirty="0">
                <a:latin typeface="Arial" charset="0"/>
                <a:ea typeface="Arial" charset="0"/>
                <a:cs typeface="Arial" charset="0"/>
              </a:rPr>
              <a:t> </a:t>
            </a:r>
            <a:r>
              <a:rPr lang="pt-BR" sz="1000" dirty="0" err="1">
                <a:latin typeface="Arial" charset="0"/>
                <a:ea typeface="Arial" charset="0"/>
                <a:cs typeface="Arial" charset="0"/>
              </a:rPr>
              <a:t>quiderore</a:t>
            </a:r>
            <a:r>
              <a:rPr lang="pt-BR" sz="1000" dirty="0">
                <a:latin typeface="Arial" charset="0"/>
                <a:ea typeface="Arial" charset="0"/>
                <a:cs typeface="Arial" charset="0"/>
              </a:rPr>
              <a:t> </a:t>
            </a:r>
            <a:r>
              <a:rPr lang="pt-BR" sz="1000" dirty="0" err="1">
                <a:latin typeface="Arial" charset="0"/>
                <a:ea typeface="Arial" charset="0"/>
                <a:cs typeface="Arial" charset="0"/>
              </a:rPr>
              <a:t>nostincipsae</a:t>
            </a:r>
            <a:r>
              <a:rPr lang="pt-BR" sz="1000" dirty="0">
                <a:latin typeface="Arial" charset="0"/>
                <a:ea typeface="Arial" charset="0"/>
                <a:cs typeface="Arial" charset="0"/>
              </a:rPr>
              <a:t> </a:t>
            </a:r>
            <a:r>
              <a:rPr lang="pt-BR" sz="1000" dirty="0" err="1">
                <a:latin typeface="Arial" charset="0"/>
                <a:ea typeface="Arial" charset="0"/>
                <a:cs typeface="Arial" charset="0"/>
              </a:rPr>
              <a:t>consectur</a:t>
            </a:r>
            <a:r>
              <a:rPr lang="pt-BR" sz="1000" dirty="0">
                <a:latin typeface="Arial" charset="0"/>
                <a:ea typeface="Arial" charset="0"/>
                <a:cs typeface="Arial" charset="0"/>
              </a:rPr>
              <a:t>, </a:t>
            </a:r>
            <a:r>
              <a:rPr lang="pt-BR" sz="1000" dirty="0" err="1">
                <a:latin typeface="Arial" charset="0"/>
                <a:ea typeface="Arial" charset="0"/>
                <a:cs typeface="Arial" charset="0"/>
              </a:rPr>
              <a:t>quae</a:t>
            </a:r>
            <a:r>
              <a:rPr lang="pt-BR" sz="1000" dirty="0">
                <a:latin typeface="Arial" charset="0"/>
                <a:ea typeface="Arial" charset="0"/>
                <a:cs typeface="Arial" charset="0"/>
              </a:rPr>
              <a:t> </a:t>
            </a:r>
            <a:r>
              <a:rPr lang="pt-BR" sz="1000" dirty="0" err="1">
                <a:latin typeface="Arial" charset="0"/>
                <a:ea typeface="Arial" charset="0"/>
                <a:cs typeface="Arial" charset="0"/>
              </a:rPr>
              <a:t>eum</a:t>
            </a:r>
            <a:r>
              <a:rPr lang="pt-BR" sz="1000" dirty="0">
                <a:latin typeface="Arial" charset="0"/>
                <a:ea typeface="Arial" charset="0"/>
                <a:cs typeface="Arial" charset="0"/>
              </a:rPr>
              <a:t> </a:t>
            </a:r>
            <a:r>
              <a:rPr lang="pt-BR" sz="1000" dirty="0" err="1">
                <a:latin typeface="Arial" charset="0"/>
                <a:ea typeface="Arial" charset="0"/>
                <a:cs typeface="Arial" charset="0"/>
              </a:rPr>
              <a:t>quide</a:t>
            </a:r>
            <a:r>
              <a:rPr lang="pt-BR" sz="1000" dirty="0">
                <a:latin typeface="Arial" charset="0"/>
                <a:ea typeface="Arial" charset="0"/>
                <a:cs typeface="Arial" charset="0"/>
              </a:rPr>
              <a:t> </a:t>
            </a:r>
            <a:r>
              <a:rPr lang="pt-BR" sz="1000" dirty="0" err="1">
                <a:latin typeface="Arial" charset="0"/>
                <a:ea typeface="Arial" charset="0"/>
                <a:cs typeface="Arial" charset="0"/>
              </a:rPr>
              <a:t>voluptasi</a:t>
            </a:r>
            <a:r>
              <a:rPr lang="pt-BR" sz="1000" dirty="0">
                <a:latin typeface="Arial" charset="0"/>
                <a:ea typeface="Arial" charset="0"/>
                <a:cs typeface="Arial" charset="0"/>
              </a:rPr>
              <a:t> </a:t>
            </a:r>
            <a:r>
              <a:rPr lang="pt-BR" sz="1000" dirty="0" err="1">
                <a:latin typeface="Arial" charset="0"/>
                <a:ea typeface="Arial" charset="0"/>
                <a:cs typeface="Arial" charset="0"/>
              </a:rPr>
              <a:t>nectae</a:t>
            </a:r>
            <a:r>
              <a:rPr lang="pt-BR" sz="1000" dirty="0">
                <a:latin typeface="Arial" charset="0"/>
                <a:ea typeface="Arial" charset="0"/>
                <a:cs typeface="Arial" charset="0"/>
              </a:rPr>
              <a:t> </a:t>
            </a:r>
            <a:r>
              <a:rPr lang="pt-BR" sz="1000" dirty="0" err="1">
                <a:latin typeface="Arial" charset="0"/>
                <a:ea typeface="Arial" charset="0"/>
                <a:cs typeface="Arial" charset="0"/>
              </a:rPr>
              <a:t>nim</a:t>
            </a:r>
            <a:r>
              <a:rPr lang="pt-BR" sz="1000" dirty="0">
                <a:latin typeface="Arial" charset="0"/>
                <a:ea typeface="Arial" charset="0"/>
                <a:cs typeface="Arial" charset="0"/>
              </a:rPr>
              <a:t> </a:t>
            </a:r>
            <a:r>
              <a:rPr lang="pt-BR" sz="1000" dirty="0" err="1">
                <a:latin typeface="Arial" charset="0"/>
                <a:ea typeface="Arial" charset="0"/>
                <a:cs typeface="Arial" charset="0"/>
              </a:rPr>
              <a:t>quam</a:t>
            </a:r>
            <a:r>
              <a:rPr lang="pt-BR" sz="1000" dirty="0">
                <a:latin typeface="Arial" charset="0"/>
                <a:ea typeface="Arial" charset="0"/>
                <a:cs typeface="Arial" charset="0"/>
              </a:rPr>
              <a:t> </a:t>
            </a:r>
            <a:r>
              <a:rPr lang="pt-BR" sz="1000" dirty="0" err="1">
                <a:latin typeface="Arial" charset="0"/>
                <a:ea typeface="Arial" charset="0"/>
                <a:cs typeface="Arial" charset="0"/>
              </a:rPr>
              <a:t>quam</a:t>
            </a:r>
            <a:r>
              <a:rPr lang="pt-BR" sz="1000" dirty="0">
                <a:latin typeface="Arial" charset="0"/>
                <a:ea typeface="Arial" charset="0"/>
                <a:cs typeface="Arial" charset="0"/>
              </a:rPr>
              <a:t> </a:t>
            </a:r>
            <a:r>
              <a:rPr lang="pt-BR" sz="1000" dirty="0" err="1">
                <a:latin typeface="Arial" charset="0"/>
                <a:ea typeface="Arial" charset="0"/>
                <a:cs typeface="Arial" charset="0"/>
              </a:rPr>
              <a:t>volorecearum</a:t>
            </a:r>
            <a:r>
              <a:rPr lang="pt-BR" sz="1000" dirty="0">
                <a:latin typeface="Arial" charset="0"/>
                <a:ea typeface="Arial" charset="0"/>
                <a:cs typeface="Arial" charset="0"/>
              </a:rPr>
              <a:t> </a:t>
            </a:r>
            <a:r>
              <a:rPr lang="pt-BR" sz="1000" dirty="0" err="1">
                <a:latin typeface="Arial" charset="0"/>
                <a:ea typeface="Arial" charset="0"/>
                <a:cs typeface="Arial" charset="0"/>
              </a:rPr>
              <a:t>il</a:t>
            </a:r>
            <a:r>
              <a:rPr lang="pt-BR" sz="1000" dirty="0">
                <a:latin typeface="Arial" charset="0"/>
                <a:ea typeface="Arial" charset="0"/>
                <a:cs typeface="Arial" charset="0"/>
              </a:rPr>
              <a:t> et </a:t>
            </a:r>
            <a:r>
              <a:rPr lang="pt-BR" sz="1000" dirty="0" err="1">
                <a:latin typeface="Arial" charset="0"/>
                <a:ea typeface="Arial" charset="0"/>
                <a:cs typeface="Arial" charset="0"/>
              </a:rPr>
              <a:t>recteca</a:t>
            </a:r>
            <a:r>
              <a:rPr lang="pt-BR" sz="1000" dirty="0">
                <a:latin typeface="Arial" charset="0"/>
                <a:ea typeface="Arial" charset="0"/>
                <a:cs typeface="Arial" charset="0"/>
              </a:rPr>
              <a:t> </a:t>
            </a:r>
            <a:r>
              <a:rPr lang="pt-BR" sz="1000" dirty="0" err="1">
                <a:latin typeface="Arial" charset="0"/>
                <a:ea typeface="Arial" charset="0"/>
                <a:cs typeface="Arial" charset="0"/>
              </a:rPr>
              <a:t>ectatio</a:t>
            </a:r>
            <a:r>
              <a:rPr lang="pt-BR" sz="1000" dirty="0">
                <a:latin typeface="Arial" charset="0"/>
                <a:ea typeface="Arial" charset="0"/>
                <a:cs typeface="Arial" charset="0"/>
              </a:rPr>
              <a:t> </a:t>
            </a:r>
            <a:r>
              <a:rPr lang="pt-BR" sz="1000" dirty="0" err="1">
                <a:latin typeface="Arial" charset="0"/>
                <a:ea typeface="Arial" charset="0"/>
                <a:cs typeface="Arial" charset="0"/>
              </a:rPr>
              <a:t>qui</a:t>
            </a:r>
            <a:r>
              <a:rPr lang="pt-BR" sz="1000" dirty="0">
                <a:latin typeface="Arial" charset="0"/>
                <a:ea typeface="Arial" charset="0"/>
                <a:cs typeface="Arial" charset="0"/>
              </a:rPr>
              <a:t> </a:t>
            </a:r>
            <a:r>
              <a:rPr lang="pt-BR" sz="1000" dirty="0" err="1">
                <a:latin typeface="Arial" charset="0"/>
                <a:ea typeface="Arial" charset="0"/>
                <a:cs typeface="Arial" charset="0"/>
              </a:rPr>
              <a:t>di</a:t>
            </a:r>
            <a:r>
              <a:rPr lang="pt-BR" sz="1000" dirty="0">
                <a:latin typeface="Arial" charset="0"/>
                <a:ea typeface="Arial" charset="0"/>
                <a:cs typeface="Arial" charset="0"/>
              </a:rPr>
              <a:t> cus, </a:t>
            </a:r>
            <a:r>
              <a:rPr lang="pt-BR" sz="1000" dirty="0" err="1">
                <a:latin typeface="Arial" charset="0"/>
                <a:ea typeface="Arial" charset="0"/>
                <a:cs typeface="Arial" charset="0"/>
              </a:rPr>
              <a:t>quatem</a:t>
            </a:r>
            <a:r>
              <a:rPr lang="pt-BR" sz="1000" dirty="0">
                <a:latin typeface="Arial" charset="0"/>
                <a:ea typeface="Arial" charset="0"/>
                <a:cs typeface="Arial" charset="0"/>
              </a:rPr>
              <a:t> </a:t>
            </a:r>
            <a:r>
              <a:rPr lang="pt-BR" sz="1000" dirty="0" err="1">
                <a:latin typeface="Arial" charset="0"/>
                <a:ea typeface="Arial" charset="0"/>
                <a:cs typeface="Arial" charset="0"/>
              </a:rPr>
              <a:t>re</a:t>
            </a:r>
            <a:r>
              <a:rPr lang="pt-BR" sz="1000" dirty="0">
                <a:latin typeface="Arial" charset="0"/>
                <a:ea typeface="Arial" charset="0"/>
                <a:cs typeface="Arial" charset="0"/>
              </a:rPr>
              <a:t> corem </a:t>
            </a:r>
            <a:r>
              <a:rPr lang="pt-BR" sz="1000" dirty="0" err="1">
                <a:latin typeface="Arial" charset="0"/>
                <a:ea typeface="Arial" charset="0"/>
                <a:cs typeface="Arial" charset="0"/>
              </a:rPr>
              <a:t>experi</a:t>
            </a:r>
            <a:r>
              <a:rPr lang="pt-BR" sz="1000" dirty="0">
                <a:latin typeface="Arial" charset="0"/>
                <a:ea typeface="Arial" charset="0"/>
                <a:cs typeface="Arial" charset="0"/>
              </a:rPr>
              <a:t> </a:t>
            </a:r>
            <a:r>
              <a:rPr lang="pt-BR" sz="1000" dirty="0" err="1">
                <a:latin typeface="Arial" charset="0"/>
                <a:ea typeface="Arial" charset="0"/>
                <a:cs typeface="Arial" charset="0"/>
              </a:rPr>
              <a:t>omnim</a:t>
            </a:r>
            <a:r>
              <a:rPr lang="pt-BR" sz="1000" dirty="0">
                <a:latin typeface="Arial" charset="0"/>
                <a:ea typeface="Arial" charset="0"/>
                <a:cs typeface="Arial" charset="0"/>
              </a:rPr>
              <a:t> </a:t>
            </a:r>
            <a:r>
              <a:rPr lang="pt-BR" sz="1000" dirty="0" err="1">
                <a:latin typeface="Arial" charset="0"/>
                <a:ea typeface="Arial" charset="0"/>
                <a:cs typeface="Arial" charset="0"/>
              </a:rPr>
              <a:t>fugitae</a:t>
            </a:r>
            <a:r>
              <a:rPr lang="pt-BR" sz="1000" dirty="0">
                <a:latin typeface="Arial" charset="0"/>
                <a:ea typeface="Arial" charset="0"/>
                <a:cs typeface="Arial" charset="0"/>
              </a:rPr>
              <a:t> </a:t>
            </a:r>
            <a:r>
              <a:rPr lang="pt-BR" sz="1000" dirty="0" err="1">
                <a:latin typeface="Arial" charset="0"/>
                <a:ea typeface="Arial" charset="0"/>
                <a:cs typeface="Arial" charset="0"/>
              </a:rPr>
              <a:t>plam</a:t>
            </a:r>
            <a:r>
              <a:rPr lang="pt-BR" sz="1000" dirty="0">
                <a:latin typeface="Arial" charset="0"/>
                <a:ea typeface="Arial" charset="0"/>
                <a:cs typeface="Arial" charset="0"/>
              </a:rPr>
              <a:t> </a:t>
            </a:r>
            <a:r>
              <a:rPr lang="pt-BR" sz="1000" dirty="0" err="1">
                <a:latin typeface="Arial" charset="0"/>
                <a:ea typeface="Arial" charset="0"/>
                <a:cs typeface="Arial" charset="0"/>
              </a:rPr>
              <a:t>fugit</a:t>
            </a:r>
            <a:r>
              <a:rPr lang="pt-BR" sz="1000" dirty="0">
                <a:latin typeface="Arial" charset="0"/>
                <a:ea typeface="Arial" charset="0"/>
                <a:cs typeface="Arial" charset="0"/>
              </a:rPr>
              <a:t> </a:t>
            </a:r>
            <a:r>
              <a:rPr lang="pt-BR" sz="1000" dirty="0" err="1">
                <a:latin typeface="Arial" charset="0"/>
                <a:ea typeface="Arial" charset="0"/>
                <a:cs typeface="Arial" charset="0"/>
              </a:rPr>
              <a:t>ma</a:t>
            </a:r>
            <a:r>
              <a:rPr lang="pt-BR" sz="1000" dirty="0">
                <a:latin typeface="Arial" charset="0"/>
                <a:ea typeface="Arial" charset="0"/>
                <a:cs typeface="Arial" charset="0"/>
              </a:rPr>
              <a:t> </a:t>
            </a:r>
            <a:r>
              <a:rPr lang="pt-BR" sz="1000" dirty="0" err="1">
                <a:latin typeface="Arial" charset="0"/>
                <a:ea typeface="Arial" charset="0"/>
                <a:cs typeface="Arial" charset="0"/>
              </a:rPr>
              <a:t>pos</a:t>
            </a:r>
            <a:r>
              <a:rPr lang="pt-BR" sz="1000" dirty="0">
                <a:latin typeface="Arial" charset="0"/>
                <a:ea typeface="Arial" charset="0"/>
                <a:cs typeface="Arial" charset="0"/>
              </a:rPr>
              <a:t> </a:t>
            </a:r>
            <a:r>
              <a:rPr lang="pt-BR" sz="1000" dirty="0" err="1">
                <a:latin typeface="Arial" charset="0"/>
                <a:ea typeface="Arial" charset="0"/>
                <a:cs typeface="Arial" charset="0"/>
              </a:rPr>
              <a:t>renemo</a:t>
            </a:r>
            <a:r>
              <a:rPr lang="pt-BR" sz="1000" dirty="0">
                <a:latin typeface="Arial" charset="0"/>
                <a:ea typeface="Arial" charset="0"/>
                <a:cs typeface="Arial" charset="0"/>
              </a:rPr>
              <a:t> </a:t>
            </a:r>
            <a:r>
              <a:rPr lang="pt-BR" sz="1000" dirty="0" err="1">
                <a:latin typeface="Arial" charset="0"/>
                <a:ea typeface="Arial" charset="0"/>
                <a:cs typeface="Arial" charset="0"/>
              </a:rPr>
              <a:t>iliqui</a:t>
            </a:r>
            <a:r>
              <a:rPr lang="pt-BR" sz="1000" dirty="0">
                <a:latin typeface="Arial" charset="0"/>
                <a:ea typeface="Arial" charset="0"/>
                <a:cs typeface="Arial" charset="0"/>
              </a:rPr>
              <a:t> </a:t>
            </a:r>
            <a:r>
              <a:rPr lang="pt-BR" sz="1000" dirty="0" err="1">
                <a:latin typeface="Arial" charset="0"/>
                <a:ea typeface="Arial" charset="0"/>
                <a:cs typeface="Arial" charset="0"/>
              </a:rPr>
              <a:t>odit</a:t>
            </a:r>
            <a:r>
              <a:rPr lang="pt-BR" sz="1000" dirty="0">
                <a:latin typeface="Arial" charset="0"/>
                <a:ea typeface="Arial" charset="0"/>
                <a:cs typeface="Arial" charset="0"/>
              </a:rPr>
              <a:t>, </a:t>
            </a:r>
            <a:r>
              <a:rPr lang="pt-BR" sz="1000" dirty="0" err="1">
                <a:latin typeface="Arial" charset="0"/>
                <a:ea typeface="Arial" charset="0"/>
                <a:cs typeface="Arial" charset="0"/>
              </a:rPr>
              <a:t>sumet</a:t>
            </a:r>
            <a:r>
              <a:rPr lang="pt-BR" sz="1000" dirty="0">
                <a:latin typeface="Arial" charset="0"/>
                <a:ea typeface="Arial" charset="0"/>
                <a:cs typeface="Arial" charset="0"/>
              </a:rPr>
              <a:t> et </a:t>
            </a:r>
            <a:r>
              <a:rPr lang="pt-BR" sz="1000" dirty="0" err="1">
                <a:latin typeface="Arial" charset="0"/>
                <a:ea typeface="Arial" charset="0"/>
                <a:cs typeface="Arial" charset="0"/>
              </a:rPr>
              <a:t>resti</a:t>
            </a:r>
            <a:r>
              <a:rPr lang="pt-BR" sz="1000" dirty="0">
                <a:latin typeface="Arial" charset="0"/>
                <a:ea typeface="Arial" charset="0"/>
                <a:cs typeface="Arial" charset="0"/>
              </a:rPr>
              <a:t> </a:t>
            </a:r>
            <a:r>
              <a:rPr lang="pt-BR" sz="1000" dirty="0" err="1">
                <a:latin typeface="Arial" charset="0"/>
                <a:ea typeface="Arial" charset="0"/>
                <a:cs typeface="Arial" charset="0"/>
              </a:rPr>
              <a:t>doluptio</a:t>
            </a:r>
            <a:r>
              <a:rPr lang="pt-BR" sz="1000" dirty="0">
                <a:latin typeface="Arial" charset="0"/>
                <a:ea typeface="Arial" charset="0"/>
                <a:cs typeface="Arial" charset="0"/>
              </a:rPr>
              <a:t> </a:t>
            </a:r>
            <a:r>
              <a:rPr lang="pt-BR" sz="1000" dirty="0" err="1">
                <a:latin typeface="Arial" charset="0"/>
                <a:ea typeface="Arial" charset="0"/>
                <a:cs typeface="Arial" charset="0"/>
              </a:rPr>
              <a:t>videlicima</a:t>
            </a:r>
            <a:r>
              <a:rPr lang="pt-BR" sz="1000" dirty="0">
                <a:latin typeface="Arial" charset="0"/>
                <a:ea typeface="Arial" charset="0"/>
                <a:cs typeface="Arial" charset="0"/>
              </a:rPr>
              <a:t> </a:t>
            </a:r>
            <a:r>
              <a:rPr lang="pt-BR" sz="1000" dirty="0" err="1">
                <a:latin typeface="Arial" charset="0"/>
                <a:ea typeface="Arial" charset="0"/>
                <a:cs typeface="Arial" charset="0"/>
              </a:rPr>
              <a:t>disci</a:t>
            </a:r>
            <a:r>
              <a:rPr lang="pt-BR" sz="1000" dirty="0">
                <a:latin typeface="Arial" charset="0"/>
                <a:ea typeface="Arial" charset="0"/>
                <a:cs typeface="Arial" charset="0"/>
              </a:rPr>
              <a:t> </a:t>
            </a:r>
            <a:r>
              <a:rPr lang="pt-BR" sz="1000" dirty="0" err="1">
                <a:latin typeface="Arial" charset="0"/>
                <a:ea typeface="Arial" charset="0"/>
                <a:cs typeface="Arial" charset="0"/>
              </a:rPr>
              <a:t>tet</a:t>
            </a:r>
            <a:r>
              <a:rPr lang="pt-BR" sz="1000" dirty="0">
                <a:latin typeface="Arial" charset="0"/>
                <a:ea typeface="Arial" charset="0"/>
                <a:cs typeface="Arial" charset="0"/>
              </a:rPr>
              <a:t> </a:t>
            </a:r>
            <a:r>
              <a:rPr lang="pt-BR" sz="1000" dirty="0" err="1">
                <a:latin typeface="Arial" charset="0"/>
                <a:ea typeface="Arial" charset="0"/>
                <a:cs typeface="Arial" charset="0"/>
              </a:rPr>
              <a:t>di</a:t>
            </a:r>
            <a:r>
              <a:rPr lang="pt-BR" sz="1000" dirty="0">
                <a:latin typeface="Arial" charset="0"/>
                <a:ea typeface="Arial" charset="0"/>
                <a:cs typeface="Arial" charset="0"/>
              </a:rPr>
              <a:t> </a:t>
            </a:r>
            <a:r>
              <a:rPr lang="pt-BR" sz="1000" dirty="0" err="1">
                <a:latin typeface="Arial" charset="0"/>
                <a:ea typeface="Arial" charset="0"/>
                <a:cs typeface="Arial" charset="0"/>
              </a:rPr>
              <a:t>omnihiliquat</a:t>
            </a:r>
            <a:r>
              <a:rPr lang="pt-BR" sz="1000" dirty="0">
                <a:latin typeface="Arial" charset="0"/>
                <a:ea typeface="Arial" charset="0"/>
                <a:cs typeface="Arial" charset="0"/>
              </a:rPr>
              <a:t> </a:t>
            </a:r>
            <a:r>
              <a:rPr lang="pt-BR" sz="1000" dirty="0" err="1">
                <a:latin typeface="Arial" charset="0"/>
                <a:ea typeface="Arial" charset="0"/>
                <a:cs typeface="Arial" charset="0"/>
              </a:rPr>
              <a:t>apis</a:t>
            </a:r>
            <a:r>
              <a:rPr lang="pt-BR" sz="1000" dirty="0">
                <a:latin typeface="Arial" charset="0"/>
                <a:ea typeface="Arial" charset="0"/>
                <a:cs typeface="Arial" charset="0"/>
              </a:rPr>
              <a:t> et </a:t>
            </a:r>
            <a:r>
              <a:rPr lang="pt-BR" sz="1000" dirty="0" err="1">
                <a:latin typeface="Arial" charset="0"/>
                <a:ea typeface="Arial" charset="0"/>
                <a:cs typeface="Arial" charset="0"/>
              </a:rPr>
              <a:t>reprero</a:t>
            </a:r>
            <a:r>
              <a:rPr lang="pt-BR" sz="1000" dirty="0">
                <a:latin typeface="Arial" charset="0"/>
                <a:ea typeface="Arial" charset="0"/>
                <a:cs typeface="Arial" charset="0"/>
              </a:rPr>
              <a:t> </a:t>
            </a:r>
            <a:r>
              <a:rPr lang="pt-BR" sz="1000" dirty="0" err="1">
                <a:latin typeface="Arial" charset="0"/>
                <a:ea typeface="Arial" charset="0"/>
                <a:cs typeface="Arial" charset="0"/>
              </a:rPr>
              <a:t>dolupta</a:t>
            </a:r>
            <a:r>
              <a:rPr lang="pt-BR" sz="1000" dirty="0">
                <a:latin typeface="Arial" charset="0"/>
                <a:ea typeface="Arial" charset="0"/>
                <a:cs typeface="Arial" charset="0"/>
              </a:rPr>
              <a:t> </a:t>
            </a:r>
            <a:r>
              <a:rPr lang="pt-BR" sz="1000" dirty="0" err="1">
                <a:latin typeface="Arial" charset="0"/>
                <a:ea typeface="Arial" charset="0"/>
                <a:cs typeface="Arial" charset="0"/>
              </a:rPr>
              <a:t>dolestr</a:t>
            </a:r>
            <a:r>
              <a:rPr lang="pt-BR" sz="1000" dirty="0">
                <a:latin typeface="Arial" charset="0"/>
                <a:ea typeface="Arial" charset="0"/>
                <a:cs typeface="Arial" charset="0"/>
              </a:rPr>
              <a:t> </a:t>
            </a:r>
            <a:r>
              <a:rPr lang="pt-BR" sz="1000" dirty="0" err="1">
                <a:latin typeface="Arial" charset="0"/>
                <a:ea typeface="Arial" charset="0"/>
                <a:cs typeface="Arial" charset="0"/>
              </a:rPr>
              <a:t>upturia</a:t>
            </a:r>
            <a:r>
              <a:rPr lang="pt-BR" sz="1000" dirty="0">
                <a:latin typeface="Arial" charset="0"/>
                <a:ea typeface="Arial" charset="0"/>
                <a:cs typeface="Arial" charset="0"/>
              </a:rPr>
              <a:t> </a:t>
            </a:r>
            <a:r>
              <a:rPr lang="pt-BR" sz="1000" dirty="0" err="1">
                <a:latin typeface="Arial" charset="0"/>
                <a:ea typeface="Arial" charset="0"/>
                <a:cs typeface="Arial" charset="0"/>
              </a:rPr>
              <a:t>consequia</a:t>
            </a:r>
            <a:r>
              <a:rPr lang="pt-BR" sz="1000" dirty="0">
                <a:latin typeface="Arial" charset="0"/>
                <a:ea typeface="Arial" charset="0"/>
                <a:cs typeface="Arial" charset="0"/>
              </a:rPr>
              <a:t> </a:t>
            </a:r>
            <a:r>
              <a:rPr lang="pt-BR" sz="1000" dirty="0" err="1">
                <a:latin typeface="Arial" charset="0"/>
                <a:ea typeface="Arial" charset="0"/>
                <a:cs typeface="Arial" charset="0"/>
              </a:rPr>
              <a:t>voluptati</a:t>
            </a:r>
            <a:r>
              <a:rPr lang="pt-BR" sz="1000" dirty="0">
                <a:latin typeface="Arial" charset="0"/>
                <a:ea typeface="Arial" charset="0"/>
                <a:cs typeface="Arial" charset="0"/>
              </a:rPr>
              <a:t> </a:t>
            </a:r>
            <a:r>
              <a:rPr lang="pt-BR" sz="1000" dirty="0" err="1">
                <a:latin typeface="Arial" charset="0"/>
                <a:ea typeface="Arial" charset="0"/>
                <a:cs typeface="Arial" charset="0"/>
              </a:rPr>
              <a:t>del</a:t>
            </a:r>
            <a:r>
              <a:rPr lang="pt-BR" sz="1000" dirty="0">
                <a:latin typeface="Arial" charset="0"/>
                <a:ea typeface="Arial" charset="0"/>
                <a:cs typeface="Arial" charset="0"/>
              </a:rPr>
              <a:t> mi, sequias autem </a:t>
            </a:r>
            <a:r>
              <a:rPr lang="pt-BR" sz="1000" dirty="0" err="1">
                <a:latin typeface="Arial" charset="0"/>
                <a:ea typeface="Arial" charset="0"/>
                <a:cs typeface="Arial" charset="0"/>
              </a:rPr>
              <a:t>voluptis</a:t>
            </a:r>
            <a:r>
              <a:rPr lang="pt-BR" sz="1000" dirty="0">
                <a:latin typeface="Arial" charset="0"/>
                <a:ea typeface="Arial" charset="0"/>
                <a:cs typeface="Arial" charset="0"/>
              </a:rPr>
              <a:t> </a:t>
            </a:r>
            <a:r>
              <a:rPr lang="pt-BR" sz="1000" dirty="0" err="1">
                <a:latin typeface="Arial" charset="0"/>
                <a:ea typeface="Arial" charset="0"/>
                <a:cs typeface="Arial" charset="0"/>
              </a:rPr>
              <a:t>velendis</a:t>
            </a:r>
            <a:r>
              <a:rPr lang="pt-BR" sz="1000" dirty="0">
                <a:latin typeface="Arial" charset="0"/>
                <a:ea typeface="Arial" charset="0"/>
                <a:cs typeface="Arial" charset="0"/>
              </a:rPr>
              <a:t> et </a:t>
            </a:r>
            <a:r>
              <a:rPr lang="pt-BR" sz="1000" dirty="0" err="1">
                <a:latin typeface="Arial" charset="0"/>
                <a:ea typeface="Arial" charset="0"/>
                <a:cs typeface="Arial" charset="0"/>
              </a:rPr>
              <a:t>eserchil</a:t>
            </a:r>
            <a:r>
              <a:rPr lang="pt-BR" sz="1000" dirty="0">
                <a:latin typeface="Arial" charset="0"/>
                <a:ea typeface="Arial" charset="0"/>
                <a:cs typeface="Arial" charset="0"/>
              </a:rPr>
              <a:t> est </a:t>
            </a:r>
            <a:r>
              <a:rPr lang="pt-BR" sz="1000" dirty="0" err="1">
                <a:latin typeface="Arial" charset="0"/>
                <a:ea typeface="Arial" charset="0"/>
                <a:cs typeface="Arial" charset="0"/>
              </a:rPr>
              <a:t>pa</a:t>
            </a:r>
            <a:r>
              <a:rPr lang="pt-BR" sz="1000" dirty="0">
                <a:latin typeface="Arial" charset="0"/>
                <a:ea typeface="Arial" charset="0"/>
                <a:cs typeface="Arial" charset="0"/>
              </a:rPr>
              <a:t> </a:t>
            </a:r>
            <a:r>
              <a:rPr lang="pt-BR" sz="1000" dirty="0" err="1">
                <a:latin typeface="Arial" charset="0"/>
                <a:ea typeface="Arial" charset="0"/>
                <a:cs typeface="Arial" charset="0"/>
              </a:rPr>
              <a:t>ipsaped</a:t>
            </a:r>
            <a:r>
              <a:rPr lang="pt-BR" sz="1000" dirty="0">
                <a:latin typeface="Arial" charset="0"/>
                <a:ea typeface="Arial" charset="0"/>
                <a:cs typeface="Arial" charset="0"/>
              </a:rPr>
              <a:t> </a:t>
            </a:r>
            <a:r>
              <a:rPr lang="pt-BR" sz="1000" dirty="0" err="1">
                <a:latin typeface="Arial" charset="0"/>
                <a:ea typeface="Arial" charset="0"/>
                <a:cs typeface="Arial" charset="0"/>
              </a:rPr>
              <a:t>experfero</a:t>
            </a:r>
            <a:r>
              <a:rPr lang="pt-BR" sz="1000" dirty="0">
                <a:latin typeface="Arial" charset="0"/>
                <a:ea typeface="Arial" charset="0"/>
                <a:cs typeface="Arial" charset="0"/>
              </a:rPr>
              <a:t> </a:t>
            </a:r>
            <a:r>
              <a:rPr lang="pt-BR" sz="1000" dirty="0" err="1">
                <a:latin typeface="Arial" charset="0"/>
                <a:ea typeface="Arial" charset="0"/>
                <a:cs typeface="Arial" charset="0"/>
              </a:rPr>
              <a:t>quodiost</a:t>
            </a:r>
            <a:r>
              <a:rPr lang="pt-BR" sz="1000" dirty="0">
                <a:latin typeface="Arial" charset="0"/>
                <a:ea typeface="Arial" charset="0"/>
                <a:cs typeface="Arial" charset="0"/>
              </a:rPr>
              <a:t>, </a:t>
            </a:r>
            <a:r>
              <a:rPr lang="pt-BR" sz="1000" dirty="0" err="1">
                <a:latin typeface="Arial" charset="0"/>
                <a:ea typeface="Arial" charset="0"/>
                <a:cs typeface="Arial" charset="0"/>
              </a:rPr>
              <a:t>omnihita</a:t>
            </a:r>
            <a:r>
              <a:rPr lang="pt-BR" sz="1000" dirty="0">
                <a:latin typeface="Arial" charset="0"/>
                <a:ea typeface="Arial" charset="0"/>
                <a:cs typeface="Arial" charset="0"/>
              </a:rPr>
              <a:t> </a:t>
            </a:r>
            <a:r>
              <a:rPr lang="pt-BR" sz="1000" dirty="0" err="1">
                <a:latin typeface="Arial" charset="0"/>
                <a:ea typeface="Arial" charset="0"/>
                <a:cs typeface="Arial" charset="0"/>
              </a:rPr>
              <a:t>nobit</a:t>
            </a:r>
            <a:r>
              <a:rPr lang="pt-BR" sz="1000" dirty="0">
                <a:latin typeface="Arial" charset="0"/>
                <a:ea typeface="Arial" charset="0"/>
                <a:cs typeface="Arial" charset="0"/>
              </a:rPr>
              <a:t>, in </a:t>
            </a:r>
            <a:r>
              <a:rPr lang="pt-BR" sz="1000" dirty="0" err="1">
                <a:latin typeface="Arial" charset="0"/>
                <a:ea typeface="Arial" charset="0"/>
                <a:cs typeface="Arial" charset="0"/>
              </a:rPr>
              <a:t>re</a:t>
            </a:r>
            <a:r>
              <a:rPr lang="pt-BR" sz="1000" dirty="0">
                <a:latin typeface="Arial" charset="0"/>
                <a:ea typeface="Arial" charset="0"/>
                <a:cs typeface="Arial" charset="0"/>
              </a:rPr>
              <a:t> </a:t>
            </a:r>
            <a:r>
              <a:rPr lang="pt-BR" sz="1000" dirty="0" err="1">
                <a:latin typeface="Arial" charset="0"/>
                <a:ea typeface="Arial" charset="0"/>
                <a:cs typeface="Arial" charset="0"/>
              </a:rPr>
              <a:t>simus</a:t>
            </a:r>
            <a:r>
              <a:rPr lang="pt-BR" sz="1000" dirty="0">
                <a:latin typeface="Arial" charset="0"/>
                <a:ea typeface="Arial" charset="0"/>
                <a:cs typeface="Arial" charset="0"/>
              </a:rPr>
              <a:t> </a:t>
            </a:r>
            <a:r>
              <a:rPr lang="pt-BR" sz="1000" dirty="0" err="1">
                <a:latin typeface="Arial" charset="0"/>
                <a:ea typeface="Arial" charset="0"/>
                <a:cs typeface="Arial" charset="0"/>
              </a:rPr>
              <a:t>exceruptia</a:t>
            </a:r>
            <a:r>
              <a:rPr lang="pt-BR" sz="1000" dirty="0">
                <a:latin typeface="Arial" charset="0"/>
                <a:ea typeface="Arial" charset="0"/>
                <a:cs typeface="Arial" charset="0"/>
              </a:rPr>
              <a:t> as </a:t>
            </a:r>
            <a:r>
              <a:rPr lang="pt-BR" sz="1000" dirty="0" err="1">
                <a:latin typeface="Arial" charset="0"/>
                <a:ea typeface="Arial" charset="0"/>
                <a:cs typeface="Arial" charset="0"/>
              </a:rPr>
              <a:t>sae</a:t>
            </a:r>
            <a:r>
              <a:rPr lang="pt-BR" sz="1000" dirty="0">
                <a:latin typeface="Arial" charset="0"/>
                <a:ea typeface="Arial" charset="0"/>
                <a:cs typeface="Arial" charset="0"/>
              </a:rPr>
              <a:t> </a:t>
            </a:r>
            <a:r>
              <a:rPr lang="pt-BR" sz="1000" dirty="0" err="1">
                <a:latin typeface="Arial" charset="0"/>
                <a:ea typeface="Arial" charset="0"/>
                <a:cs typeface="Arial" charset="0"/>
              </a:rPr>
              <a:t>renis</a:t>
            </a:r>
            <a:r>
              <a:rPr lang="pt-BR" sz="1000" dirty="0">
                <a:latin typeface="Arial" charset="0"/>
                <a:ea typeface="Arial" charset="0"/>
                <a:cs typeface="Arial" charset="0"/>
              </a:rPr>
              <a:t> </a:t>
            </a:r>
            <a:r>
              <a:rPr lang="pt-BR" sz="1000" dirty="0" err="1">
                <a:latin typeface="Arial" charset="0"/>
                <a:ea typeface="Arial" charset="0"/>
                <a:cs typeface="Arial" charset="0"/>
              </a:rPr>
              <a:t>andamus</a:t>
            </a:r>
            <a:r>
              <a:rPr lang="pt-BR" sz="1000" dirty="0">
                <a:latin typeface="Arial" charset="0"/>
                <a:ea typeface="Arial" charset="0"/>
                <a:cs typeface="Arial" charset="0"/>
              </a:rPr>
              <a:t>.</a:t>
            </a:r>
          </a:p>
          <a:p>
            <a:r>
              <a:rPr lang="pt-BR" sz="1000" dirty="0">
                <a:latin typeface="Arial" charset="0"/>
                <a:ea typeface="Arial" charset="0"/>
                <a:cs typeface="Arial" charset="0"/>
              </a:rPr>
              <a:t>Si </a:t>
            </a:r>
            <a:r>
              <a:rPr lang="pt-BR" sz="1000" dirty="0" err="1">
                <a:latin typeface="Arial" charset="0"/>
                <a:ea typeface="Arial" charset="0"/>
                <a:cs typeface="Arial" charset="0"/>
              </a:rPr>
              <a:t>sitati</a:t>
            </a:r>
            <a:r>
              <a:rPr lang="pt-BR" sz="1000" dirty="0">
                <a:latin typeface="Arial" charset="0"/>
                <a:ea typeface="Arial" charset="0"/>
                <a:cs typeface="Arial" charset="0"/>
              </a:rPr>
              <a:t> tem </a:t>
            </a:r>
            <a:r>
              <a:rPr lang="pt-BR" sz="1000" dirty="0" err="1">
                <a:latin typeface="Arial" charset="0"/>
                <a:ea typeface="Arial" charset="0"/>
                <a:cs typeface="Arial" charset="0"/>
              </a:rPr>
              <a:t>am</a:t>
            </a:r>
            <a:r>
              <a:rPr lang="pt-BR" sz="1000" dirty="0">
                <a:latin typeface="Arial" charset="0"/>
                <a:ea typeface="Arial" charset="0"/>
                <a:cs typeface="Arial" charset="0"/>
              </a:rPr>
              <a:t> et in cone </a:t>
            </a:r>
            <a:r>
              <a:rPr lang="pt-BR" sz="1000" dirty="0" err="1">
                <a:latin typeface="Arial" charset="0"/>
                <a:ea typeface="Arial" charset="0"/>
                <a:cs typeface="Arial" charset="0"/>
              </a:rPr>
              <a:t>simil</a:t>
            </a:r>
            <a:r>
              <a:rPr lang="pt-BR" sz="1000" dirty="0">
                <a:latin typeface="Arial" charset="0"/>
                <a:ea typeface="Arial" charset="0"/>
                <a:cs typeface="Arial" charset="0"/>
              </a:rPr>
              <a:t> </a:t>
            </a:r>
            <a:r>
              <a:rPr lang="pt-BR" sz="1000" dirty="0" err="1">
                <a:latin typeface="Arial" charset="0"/>
                <a:ea typeface="Arial" charset="0"/>
                <a:cs typeface="Arial" charset="0"/>
              </a:rPr>
              <a:t>modiorum</a:t>
            </a:r>
            <a:r>
              <a:rPr lang="pt-BR" sz="1000" dirty="0">
                <a:latin typeface="Arial" charset="0"/>
                <a:ea typeface="Arial" charset="0"/>
                <a:cs typeface="Arial" charset="0"/>
              </a:rPr>
              <a:t> debites </a:t>
            </a:r>
            <a:r>
              <a:rPr lang="pt-BR" sz="1000" dirty="0" err="1">
                <a:latin typeface="Arial" charset="0"/>
                <a:ea typeface="Arial" charset="0"/>
                <a:cs typeface="Arial" charset="0"/>
              </a:rPr>
              <a:t>ma</a:t>
            </a:r>
            <a:r>
              <a:rPr lang="pt-BR" sz="1000" dirty="0">
                <a:latin typeface="Arial" charset="0"/>
                <a:ea typeface="Arial" charset="0"/>
                <a:cs typeface="Arial" charset="0"/>
              </a:rPr>
              <a:t> </a:t>
            </a:r>
            <a:r>
              <a:rPr lang="pt-BR" sz="1000" dirty="0" err="1">
                <a:latin typeface="Arial" charset="0"/>
                <a:ea typeface="Arial" charset="0"/>
                <a:cs typeface="Arial" charset="0"/>
              </a:rPr>
              <a:t>conseritatus</a:t>
            </a:r>
            <a:r>
              <a:rPr lang="pt-BR" sz="1000" dirty="0">
                <a:latin typeface="Arial" charset="0"/>
                <a:ea typeface="Arial" charset="0"/>
                <a:cs typeface="Arial" charset="0"/>
              </a:rPr>
              <a:t> </a:t>
            </a:r>
            <a:r>
              <a:rPr lang="pt-BR" sz="1000" dirty="0" err="1">
                <a:latin typeface="Arial" charset="0"/>
                <a:ea typeface="Arial" charset="0"/>
                <a:cs typeface="Arial" charset="0"/>
              </a:rPr>
              <a:t>aut</a:t>
            </a:r>
            <a:r>
              <a:rPr lang="pt-BR" sz="1000" dirty="0">
                <a:latin typeface="Arial" charset="0"/>
                <a:ea typeface="Arial" charset="0"/>
                <a:cs typeface="Arial" charset="0"/>
              </a:rPr>
              <a:t> </a:t>
            </a:r>
            <a:r>
              <a:rPr lang="pt-BR" sz="1000" dirty="0" err="1">
                <a:latin typeface="Arial" charset="0"/>
                <a:ea typeface="Arial" charset="0"/>
                <a:cs typeface="Arial" charset="0"/>
              </a:rPr>
              <a:t>aboratis</a:t>
            </a:r>
            <a:r>
              <a:rPr lang="pt-BR" sz="1000" dirty="0">
                <a:latin typeface="Arial" charset="0"/>
                <a:ea typeface="Arial" charset="0"/>
                <a:cs typeface="Arial" charset="0"/>
              </a:rPr>
              <a:t> est, </a:t>
            </a:r>
            <a:r>
              <a:rPr lang="pt-BR" sz="1000" dirty="0" err="1">
                <a:latin typeface="Arial" charset="0"/>
                <a:ea typeface="Arial" charset="0"/>
                <a:cs typeface="Arial" charset="0"/>
              </a:rPr>
              <a:t>sit</a:t>
            </a:r>
            <a:r>
              <a:rPr lang="pt-BR" sz="1000" dirty="0">
                <a:latin typeface="Arial" charset="0"/>
                <a:ea typeface="Arial" charset="0"/>
                <a:cs typeface="Arial" charset="0"/>
              </a:rPr>
              <a:t> </a:t>
            </a:r>
            <a:r>
              <a:rPr lang="pt-BR" sz="1000" dirty="0" err="1">
                <a:latin typeface="Arial" charset="0"/>
                <a:ea typeface="Arial" charset="0"/>
                <a:cs typeface="Arial" charset="0"/>
              </a:rPr>
              <a:t>re</a:t>
            </a:r>
            <a:r>
              <a:rPr lang="pt-BR" sz="1000" dirty="0">
                <a:latin typeface="Arial" charset="0"/>
                <a:ea typeface="Arial" charset="0"/>
                <a:cs typeface="Arial" charset="0"/>
              </a:rPr>
              <a:t> </a:t>
            </a:r>
            <a:r>
              <a:rPr lang="pt-BR" sz="1000" dirty="0" err="1">
                <a:latin typeface="Arial" charset="0"/>
                <a:ea typeface="Arial" charset="0"/>
                <a:cs typeface="Arial" charset="0"/>
              </a:rPr>
              <a:t>sectis</a:t>
            </a:r>
            <a:r>
              <a:rPr lang="pt-BR" sz="1000" dirty="0">
                <a:latin typeface="Arial" charset="0"/>
                <a:ea typeface="Arial" charset="0"/>
                <a:cs typeface="Arial" charset="0"/>
              </a:rPr>
              <a:t> </a:t>
            </a:r>
            <a:r>
              <a:rPr lang="pt-BR" sz="1000" dirty="0" err="1">
                <a:latin typeface="Arial" charset="0"/>
                <a:ea typeface="Arial" charset="0"/>
                <a:cs typeface="Arial" charset="0"/>
              </a:rPr>
              <a:t>doluptat</a:t>
            </a:r>
            <a:r>
              <a:rPr lang="pt-BR" sz="1000" dirty="0">
                <a:latin typeface="Arial" charset="0"/>
                <a:ea typeface="Arial" charset="0"/>
                <a:cs typeface="Arial" charset="0"/>
              </a:rPr>
              <a:t> </a:t>
            </a:r>
            <a:r>
              <a:rPr lang="pt-BR" sz="1000" dirty="0" err="1">
                <a:latin typeface="Arial" charset="0"/>
                <a:ea typeface="Arial" charset="0"/>
                <a:cs typeface="Arial" charset="0"/>
              </a:rPr>
              <a:t>mod</a:t>
            </a:r>
            <a:r>
              <a:rPr lang="pt-BR" sz="1000" dirty="0">
                <a:latin typeface="Arial" charset="0"/>
                <a:ea typeface="Arial" charset="0"/>
                <a:cs typeface="Arial" charset="0"/>
              </a:rPr>
              <a:t> </a:t>
            </a:r>
            <a:r>
              <a:rPr lang="pt-BR" sz="1000" dirty="0" err="1">
                <a:latin typeface="Arial" charset="0"/>
                <a:ea typeface="Arial" charset="0"/>
                <a:cs typeface="Arial" charset="0"/>
              </a:rPr>
              <a:t>moditiu</a:t>
            </a:r>
            <a:r>
              <a:rPr lang="pt-BR" sz="1000" dirty="0">
                <a:latin typeface="Arial" charset="0"/>
                <a:ea typeface="Arial" charset="0"/>
                <a:cs typeface="Arial" charset="0"/>
              </a:rPr>
              <a:t> </a:t>
            </a:r>
            <a:r>
              <a:rPr lang="pt-BR" sz="1000" dirty="0" err="1">
                <a:latin typeface="Arial" charset="0"/>
                <a:ea typeface="Arial" charset="0"/>
                <a:cs typeface="Arial" charset="0"/>
              </a:rPr>
              <a:t>scillan</a:t>
            </a:r>
            <a:r>
              <a:rPr lang="pt-BR" sz="1000" dirty="0">
                <a:latin typeface="Arial" charset="0"/>
                <a:ea typeface="Arial" charset="0"/>
                <a:cs typeface="Arial" charset="0"/>
              </a:rPr>
              <a:t> </a:t>
            </a:r>
            <a:r>
              <a:rPr lang="pt-BR" sz="1000" dirty="0" err="1">
                <a:latin typeface="Arial" charset="0"/>
                <a:ea typeface="Arial" charset="0"/>
                <a:cs typeface="Arial" charset="0"/>
              </a:rPr>
              <a:t>tisimus</a:t>
            </a:r>
            <a:r>
              <a:rPr lang="pt-BR" sz="1000" dirty="0">
                <a:latin typeface="Arial" charset="0"/>
                <a:ea typeface="Arial" charset="0"/>
                <a:cs typeface="Arial" charset="0"/>
              </a:rPr>
              <a:t>, </a:t>
            </a:r>
            <a:r>
              <a:rPr lang="pt-BR" sz="1000" dirty="0" err="1">
                <a:latin typeface="Arial" charset="0"/>
                <a:ea typeface="Arial" charset="0"/>
                <a:cs typeface="Arial" charset="0"/>
              </a:rPr>
              <a:t>omni</a:t>
            </a:r>
            <a:r>
              <a:rPr lang="pt-BR" sz="1000" dirty="0">
                <a:latin typeface="Arial" charset="0"/>
                <a:ea typeface="Arial" charset="0"/>
                <a:cs typeface="Arial" charset="0"/>
              </a:rPr>
              <a:t> quis </a:t>
            </a:r>
            <a:r>
              <a:rPr lang="pt-BR" sz="1000" dirty="0" err="1">
                <a:latin typeface="Arial" charset="0"/>
                <a:ea typeface="Arial" charset="0"/>
                <a:cs typeface="Arial" charset="0"/>
              </a:rPr>
              <a:t>ipsae</a:t>
            </a:r>
            <a:r>
              <a:rPr lang="pt-BR" sz="1000" dirty="0">
                <a:latin typeface="Arial" charset="0"/>
                <a:ea typeface="Arial" charset="0"/>
                <a:cs typeface="Arial" charset="0"/>
              </a:rPr>
              <a:t> </a:t>
            </a:r>
            <a:r>
              <a:rPr lang="pt-BR" sz="1000" dirty="0" err="1">
                <a:latin typeface="Arial" charset="0"/>
                <a:ea typeface="Arial" charset="0"/>
                <a:cs typeface="Arial" charset="0"/>
              </a:rPr>
              <a:t>aut</a:t>
            </a:r>
            <a:r>
              <a:rPr lang="pt-BR" sz="1000" dirty="0">
                <a:latin typeface="Arial" charset="0"/>
                <a:ea typeface="Arial" charset="0"/>
                <a:cs typeface="Arial" charset="0"/>
              </a:rPr>
              <a:t> </a:t>
            </a:r>
            <a:r>
              <a:rPr lang="pt-BR" sz="1000" dirty="0" err="1">
                <a:latin typeface="Arial" charset="0"/>
                <a:ea typeface="Arial" charset="0"/>
                <a:cs typeface="Arial" charset="0"/>
              </a:rPr>
              <a:t>etus</a:t>
            </a:r>
            <a:r>
              <a:rPr lang="pt-BR" sz="1000" dirty="0">
                <a:latin typeface="Arial" charset="0"/>
                <a:ea typeface="Arial" charset="0"/>
                <a:cs typeface="Arial" charset="0"/>
              </a:rPr>
              <a:t> </a:t>
            </a:r>
            <a:r>
              <a:rPr lang="pt-BR" sz="1000" dirty="0" err="1">
                <a:latin typeface="Arial" charset="0"/>
                <a:ea typeface="Arial" charset="0"/>
                <a:cs typeface="Arial" charset="0"/>
              </a:rPr>
              <a:t>aliqui</a:t>
            </a:r>
            <a:r>
              <a:rPr lang="pt-BR" sz="1000" dirty="0">
                <a:latin typeface="Arial" charset="0"/>
                <a:ea typeface="Arial" charset="0"/>
                <a:cs typeface="Arial" charset="0"/>
              </a:rPr>
              <a:t> </a:t>
            </a:r>
            <a:r>
              <a:rPr lang="pt-BR" sz="1000" dirty="0" err="1">
                <a:latin typeface="Arial" charset="0"/>
                <a:ea typeface="Arial" charset="0"/>
                <a:cs typeface="Arial" charset="0"/>
              </a:rPr>
              <a:t>berum</a:t>
            </a:r>
            <a:r>
              <a:rPr lang="pt-BR" sz="1000" dirty="0">
                <a:latin typeface="Arial" charset="0"/>
                <a:ea typeface="Arial" charset="0"/>
                <a:cs typeface="Arial" charset="0"/>
              </a:rPr>
              <a:t> </a:t>
            </a:r>
            <a:r>
              <a:rPr lang="pt-BR" sz="1000" dirty="0" err="1">
                <a:latin typeface="Arial" charset="0"/>
                <a:ea typeface="Arial" charset="0"/>
                <a:cs typeface="Arial" charset="0"/>
              </a:rPr>
              <a:t>idelicab</a:t>
            </a:r>
            <a:r>
              <a:rPr lang="pt-BR" sz="1000" dirty="0">
                <a:latin typeface="Arial" charset="0"/>
                <a:ea typeface="Arial" charset="0"/>
                <a:cs typeface="Arial" charset="0"/>
              </a:rPr>
              <a:t> </a:t>
            </a:r>
            <a:r>
              <a:rPr lang="pt-BR" sz="1000" dirty="0" err="1">
                <a:latin typeface="Arial" charset="0"/>
                <a:ea typeface="Arial" charset="0"/>
                <a:cs typeface="Arial" charset="0"/>
              </a:rPr>
              <a:t>impos</a:t>
            </a:r>
            <a:r>
              <a:rPr lang="pt-BR" sz="1000" dirty="0">
                <a:latin typeface="Arial" charset="0"/>
                <a:ea typeface="Arial" charset="0"/>
                <a:cs typeface="Arial" charset="0"/>
              </a:rPr>
              <a:t> </a:t>
            </a:r>
            <a:r>
              <a:rPr lang="pt-BR" sz="1000" dirty="0" err="1">
                <a:latin typeface="Arial" charset="0"/>
                <a:ea typeface="Arial" charset="0"/>
                <a:cs typeface="Arial" charset="0"/>
              </a:rPr>
              <a:t>animusdantus</a:t>
            </a:r>
            <a:r>
              <a:rPr lang="pt-BR" sz="1000" dirty="0">
                <a:latin typeface="Arial" charset="0"/>
                <a:ea typeface="Arial" charset="0"/>
                <a:cs typeface="Arial" charset="0"/>
              </a:rPr>
              <a:t> </a:t>
            </a:r>
            <a:r>
              <a:rPr lang="pt-BR" sz="1000" dirty="0" err="1">
                <a:latin typeface="Arial" charset="0"/>
                <a:ea typeface="Arial" charset="0"/>
                <a:cs typeface="Arial" charset="0"/>
              </a:rPr>
              <a:t>quiandenis</a:t>
            </a:r>
            <a:r>
              <a:rPr lang="pt-BR" sz="1000" dirty="0">
                <a:latin typeface="Arial" charset="0"/>
                <a:ea typeface="Arial" charset="0"/>
                <a:cs typeface="Arial" charset="0"/>
              </a:rPr>
              <a:t> </a:t>
            </a:r>
            <a:r>
              <a:rPr lang="pt-BR" sz="1000" dirty="0" err="1">
                <a:latin typeface="Arial" charset="0"/>
                <a:ea typeface="Arial" charset="0"/>
                <a:cs typeface="Arial" charset="0"/>
              </a:rPr>
              <a:t>modis</a:t>
            </a:r>
            <a:r>
              <a:rPr lang="pt-BR" sz="1000" dirty="0">
                <a:latin typeface="Arial" charset="0"/>
                <a:ea typeface="Arial" charset="0"/>
                <a:cs typeface="Arial" charset="0"/>
              </a:rPr>
              <a:t> </a:t>
            </a:r>
            <a:r>
              <a:rPr lang="pt-BR" sz="1000" dirty="0" err="1">
                <a:latin typeface="Arial" charset="0"/>
                <a:ea typeface="Arial" charset="0"/>
                <a:cs typeface="Arial" charset="0"/>
              </a:rPr>
              <a:t>eatquid</a:t>
            </a:r>
            <a:r>
              <a:rPr lang="pt-BR" sz="1000" dirty="0">
                <a:latin typeface="Arial" charset="0"/>
                <a:ea typeface="Arial" charset="0"/>
                <a:cs typeface="Arial" charset="0"/>
              </a:rPr>
              <a:t> </a:t>
            </a:r>
            <a:r>
              <a:rPr lang="pt-BR" sz="1000" dirty="0" err="1">
                <a:latin typeface="Arial" charset="0"/>
                <a:ea typeface="Arial" charset="0"/>
                <a:cs typeface="Arial" charset="0"/>
              </a:rPr>
              <a:t>ucientota</a:t>
            </a:r>
            <a:r>
              <a:rPr lang="pt-BR" sz="1000" dirty="0">
                <a:latin typeface="Arial" charset="0"/>
                <a:ea typeface="Arial" charset="0"/>
                <a:cs typeface="Arial" charset="0"/>
              </a:rPr>
              <a:t> </a:t>
            </a:r>
            <a:r>
              <a:rPr lang="pt-BR" sz="1000" dirty="0" err="1">
                <a:latin typeface="Arial" charset="0"/>
                <a:ea typeface="Arial" charset="0"/>
                <a:cs typeface="Arial" charset="0"/>
              </a:rPr>
              <a:t>debitaturem</a:t>
            </a:r>
            <a:r>
              <a:rPr lang="pt-BR" sz="1000" dirty="0">
                <a:latin typeface="Arial" charset="0"/>
                <a:ea typeface="Arial" charset="0"/>
                <a:cs typeface="Arial" charset="0"/>
              </a:rPr>
              <a:t> </a:t>
            </a:r>
            <a:r>
              <a:rPr lang="pt-BR" sz="1000" dirty="0" err="1">
                <a:latin typeface="Arial" charset="0"/>
                <a:ea typeface="Arial" charset="0"/>
                <a:cs typeface="Arial" charset="0"/>
              </a:rPr>
              <a:t>ratur</a:t>
            </a:r>
            <a:r>
              <a:rPr lang="pt-BR" sz="1000" dirty="0">
                <a:latin typeface="Arial" charset="0"/>
                <a:ea typeface="Arial" charset="0"/>
                <a:cs typeface="Arial" charset="0"/>
              </a:rPr>
              <a:t> a est, </a:t>
            </a:r>
            <a:r>
              <a:rPr lang="pt-BR" sz="1000" dirty="0" err="1">
                <a:latin typeface="Arial" charset="0"/>
                <a:ea typeface="Arial" charset="0"/>
                <a:cs typeface="Arial" charset="0"/>
              </a:rPr>
              <a:t>comnist</a:t>
            </a:r>
            <a:r>
              <a:rPr lang="pt-BR" sz="1000" dirty="0">
                <a:latin typeface="Arial" charset="0"/>
                <a:ea typeface="Arial" charset="0"/>
                <a:cs typeface="Arial" charset="0"/>
              </a:rPr>
              <a:t>, </a:t>
            </a:r>
            <a:r>
              <a:rPr lang="pt-BR" sz="1000" dirty="0" err="1">
                <a:latin typeface="Arial" charset="0"/>
                <a:ea typeface="Arial" charset="0"/>
                <a:cs typeface="Arial" charset="0"/>
              </a:rPr>
              <a:t>sinventibus</a:t>
            </a:r>
            <a:r>
              <a:rPr lang="pt-BR" sz="1000" dirty="0">
                <a:latin typeface="Arial" charset="0"/>
                <a:ea typeface="Arial" charset="0"/>
                <a:cs typeface="Arial" charset="0"/>
              </a:rPr>
              <a:t> ut </a:t>
            </a:r>
            <a:r>
              <a:rPr lang="pt-BR" sz="1000" dirty="0" err="1">
                <a:latin typeface="Arial" charset="0"/>
                <a:ea typeface="Arial" charset="0"/>
                <a:cs typeface="Arial" charset="0"/>
              </a:rPr>
              <a:t>proribuscim</a:t>
            </a:r>
            <a:r>
              <a:rPr lang="pt-BR" sz="1000" dirty="0">
                <a:latin typeface="Arial" charset="0"/>
                <a:ea typeface="Arial" charset="0"/>
                <a:cs typeface="Arial" charset="0"/>
              </a:rPr>
              <a:t> </a:t>
            </a:r>
            <a:r>
              <a:rPr lang="pt-BR" sz="1000" dirty="0" err="1">
                <a:latin typeface="Arial" charset="0"/>
                <a:ea typeface="Arial" charset="0"/>
                <a:cs typeface="Arial" charset="0"/>
              </a:rPr>
              <a:t>rero</a:t>
            </a:r>
            <a:r>
              <a:rPr lang="pt-BR" sz="1000" dirty="0">
                <a:latin typeface="Arial" charset="0"/>
                <a:ea typeface="Arial" charset="0"/>
                <a:cs typeface="Arial" charset="0"/>
              </a:rPr>
              <a:t> </a:t>
            </a:r>
            <a:r>
              <a:rPr lang="pt-BR" sz="1000" dirty="0" err="1">
                <a:latin typeface="Arial" charset="0"/>
                <a:ea typeface="Arial" charset="0"/>
                <a:cs typeface="Arial" charset="0"/>
              </a:rPr>
              <a:t>essinctia</a:t>
            </a:r>
            <a:r>
              <a:rPr lang="pt-BR" sz="1000" dirty="0">
                <a:latin typeface="Arial" charset="0"/>
                <a:ea typeface="Arial" charset="0"/>
                <a:cs typeface="Arial" charset="0"/>
              </a:rPr>
              <a:t> </a:t>
            </a:r>
            <a:r>
              <a:rPr lang="pt-BR" sz="1000" dirty="0" err="1">
                <a:latin typeface="Arial" charset="0"/>
                <a:ea typeface="Arial" charset="0"/>
                <a:cs typeface="Arial" charset="0"/>
              </a:rPr>
              <a:t>quiatus</a:t>
            </a:r>
            <a:r>
              <a:rPr lang="pt-BR" sz="1000" dirty="0">
                <a:latin typeface="Arial" charset="0"/>
                <a:ea typeface="Arial" charset="0"/>
                <a:cs typeface="Arial" charset="0"/>
              </a:rPr>
              <a:t> </a:t>
            </a:r>
            <a:r>
              <a:rPr lang="pt-BR" sz="1000" dirty="0" err="1">
                <a:latin typeface="Arial" charset="0"/>
                <a:ea typeface="Arial" charset="0"/>
                <a:cs typeface="Arial" charset="0"/>
              </a:rPr>
              <a:t>dolorae</a:t>
            </a:r>
            <a:r>
              <a:rPr lang="pt-BR" sz="1000" dirty="0">
                <a:latin typeface="Arial" charset="0"/>
                <a:ea typeface="Arial" charset="0"/>
                <a:cs typeface="Arial" charset="0"/>
              </a:rPr>
              <a:t> </a:t>
            </a:r>
            <a:r>
              <a:rPr lang="pt-BR" sz="1000" dirty="0" err="1">
                <a:latin typeface="Arial" charset="0"/>
                <a:ea typeface="Arial" charset="0"/>
                <a:cs typeface="Arial" charset="0"/>
              </a:rPr>
              <a:t>rferspe</a:t>
            </a:r>
            <a:r>
              <a:rPr lang="pt-BR" sz="1000" dirty="0">
                <a:latin typeface="Arial" charset="0"/>
                <a:ea typeface="Arial" charset="0"/>
                <a:cs typeface="Arial" charset="0"/>
              </a:rPr>
              <a:t> </a:t>
            </a:r>
            <a:r>
              <a:rPr lang="pt-BR" sz="1000" dirty="0" err="1">
                <a:latin typeface="Arial" charset="0"/>
                <a:ea typeface="Arial" charset="0"/>
                <a:cs typeface="Arial" charset="0"/>
              </a:rPr>
              <a:t>nam</a:t>
            </a:r>
            <a:r>
              <a:rPr lang="pt-BR" sz="1000" dirty="0">
                <a:latin typeface="Arial" charset="0"/>
                <a:ea typeface="Arial" charset="0"/>
                <a:cs typeface="Arial" charset="0"/>
              </a:rPr>
              <a:t> </a:t>
            </a:r>
            <a:r>
              <a:rPr lang="pt-BR" sz="1000" dirty="0" err="1">
                <a:latin typeface="Arial" charset="0"/>
                <a:ea typeface="Arial" charset="0"/>
                <a:cs typeface="Arial" charset="0"/>
              </a:rPr>
              <a:t>eatur</a:t>
            </a:r>
            <a:r>
              <a:rPr lang="pt-BR" sz="1000" dirty="0">
                <a:latin typeface="Arial" charset="0"/>
                <a:ea typeface="Arial" charset="0"/>
                <a:cs typeface="Arial" charset="0"/>
              </a:rPr>
              <a:t>? Beatiora corionseque corerspicim il intiust as et venectore, sit ipide possunduntia autendis quos et es volor sa vent et doluptas volorempore porem enest eosam la seditatis vellore eos doluptam exerumque porionsendi offic tores apic tectota sus essunt alitam, corit essi ullende nihit, consed ut.</a:t>
            </a:r>
          </a:p>
          <a:p>
            <a:endParaRPr lang="pt-BR" sz="1000" dirty="0"/>
          </a:p>
        </p:txBody>
      </p:sp>
      <p:sp>
        <p:nvSpPr>
          <p:cNvPr id="11" name="Retângulo 10">
            <a:extLst>
              <a:ext uri="{FF2B5EF4-FFF2-40B4-BE49-F238E27FC236}">
                <a16:creationId xmlns:a16="http://schemas.microsoft.com/office/drawing/2014/main" id="{D19CC51F-4F89-4B14-A157-F6D24A74F0CC}"/>
              </a:ext>
            </a:extLst>
          </p:cNvPr>
          <p:cNvSpPr/>
          <p:nvPr/>
        </p:nvSpPr>
        <p:spPr>
          <a:xfrm>
            <a:off x="2944705" y="12584521"/>
            <a:ext cx="2211290" cy="338554"/>
          </a:xfrm>
          <a:prstGeom prst="rect">
            <a:avLst/>
          </a:prstGeom>
        </p:spPr>
        <p:txBody>
          <a:bodyPr wrap="square">
            <a:spAutoFit/>
          </a:bodyPr>
          <a:lstStyle/>
          <a:p>
            <a:pPr>
              <a:spcBef>
                <a:spcPct val="50000"/>
              </a:spcBef>
            </a:pPr>
            <a:r>
              <a:rPr lang="pt-BR" altLang="en-US" sz="800" b="1" dirty="0">
                <a:latin typeface="Arial" panose="020B0604020202020204" pitchFamily="34" charset="0"/>
                <a:cs typeface="Arial" panose="020B0604020202020204" pitchFamily="34" charset="0"/>
              </a:rPr>
              <a:t>Fig.1 </a:t>
            </a:r>
            <a:r>
              <a:rPr lang="pt-BR" altLang="en-US" sz="800" dirty="0">
                <a:latin typeface="Arial" panose="020B0604020202020204" pitchFamily="34" charset="0"/>
                <a:cs typeface="Arial" panose="020B0604020202020204" pitchFamily="34" charset="0"/>
              </a:rPr>
              <a:t>Gdkjvdnvfnvbnbkjfnbk jbfbnfkn vbnbnfbjk fnbcfkjbfj (Arial, regular 8)</a:t>
            </a:r>
          </a:p>
        </p:txBody>
      </p:sp>
      <p:sp>
        <p:nvSpPr>
          <p:cNvPr id="31" name="Retângulo 30">
            <a:extLst>
              <a:ext uri="{FF2B5EF4-FFF2-40B4-BE49-F238E27FC236}">
                <a16:creationId xmlns:a16="http://schemas.microsoft.com/office/drawing/2014/main" id="{4F01466D-4767-4299-8159-4D8C27F96396}"/>
              </a:ext>
            </a:extLst>
          </p:cNvPr>
          <p:cNvSpPr/>
          <p:nvPr/>
        </p:nvSpPr>
        <p:spPr>
          <a:xfrm>
            <a:off x="5378223" y="6271511"/>
            <a:ext cx="4417034" cy="215444"/>
          </a:xfrm>
          <a:prstGeom prst="rect">
            <a:avLst/>
          </a:prstGeom>
        </p:spPr>
        <p:txBody>
          <a:bodyPr wrap="square">
            <a:spAutoFit/>
          </a:bodyPr>
          <a:lstStyle/>
          <a:p>
            <a:pPr>
              <a:spcBef>
                <a:spcPct val="50000"/>
              </a:spcBef>
            </a:pPr>
            <a:r>
              <a:rPr lang="pt-BR" altLang="en-US" sz="800" b="1" dirty="0">
                <a:latin typeface="Arial" panose="020B0604020202020204" pitchFamily="34" charset="0"/>
                <a:cs typeface="Arial" panose="020B0604020202020204" pitchFamily="34" charset="0"/>
              </a:rPr>
              <a:t>Fig.2 </a:t>
            </a:r>
            <a:r>
              <a:rPr lang="pt-BR" altLang="en-US" sz="800" dirty="0">
                <a:latin typeface="Arial" panose="020B0604020202020204" pitchFamily="34" charset="0"/>
                <a:cs typeface="Arial" panose="020B0604020202020204" pitchFamily="34" charset="0"/>
              </a:rPr>
              <a:t>Gdkjvdnvfnvbnbkjfnbk jbfbnfkn vbnbnfbjk fnbcfkjbfj</a:t>
            </a:r>
          </a:p>
        </p:txBody>
      </p:sp>
      <p:sp>
        <p:nvSpPr>
          <p:cNvPr id="21" name="Retângulo 20">
            <a:extLst>
              <a:ext uri="{FF2B5EF4-FFF2-40B4-BE49-F238E27FC236}">
                <a16:creationId xmlns:a16="http://schemas.microsoft.com/office/drawing/2014/main" id="{3CCEBB1B-2DFA-41AD-86C2-327AE8722C0D}"/>
              </a:ext>
            </a:extLst>
          </p:cNvPr>
          <p:cNvSpPr/>
          <p:nvPr/>
        </p:nvSpPr>
        <p:spPr>
          <a:xfrm>
            <a:off x="418915" y="8796509"/>
            <a:ext cx="2303562" cy="5416868"/>
          </a:xfrm>
          <a:prstGeom prst="rect">
            <a:avLst/>
          </a:prstGeom>
        </p:spPr>
        <p:txBody>
          <a:bodyPr wrap="square">
            <a:spAutoFit/>
          </a:bodyPr>
          <a:lstStyle/>
          <a:p>
            <a:pPr lvl="0">
              <a:spcAft>
                <a:spcPts val="600"/>
              </a:spcAft>
            </a:pPr>
            <a:r>
              <a:rPr lang="pt-BR" altLang="en-US" sz="1100" b="1" dirty="0">
                <a:solidFill>
                  <a:schemeClr val="accent1">
                    <a:lumMod val="75000"/>
                  </a:schemeClr>
                </a:solidFill>
                <a:latin typeface="Arial" panose="020B0604020202020204" pitchFamily="34" charset="0"/>
                <a:cs typeface="Arial" panose="020B0604020202020204" pitchFamily="34" charset="0"/>
              </a:rPr>
              <a:t>Introduction</a:t>
            </a:r>
          </a:p>
          <a:p>
            <a:pPr lvl="0"/>
            <a:r>
              <a:rPr lang="pt-BR" sz="1000" dirty="0">
                <a:solidFill>
                  <a:prstClr val="black"/>
                </a:solidFill>
                <a:latin typeface="Arial" charset="0"/>
                <a:ea typeface="Arial" charset="0"/>
                <a:cs typeface="Arial" charset="0"/>
              </a:rPr>
              <a:t>Core cus re suntorit, comniscit hillupturis idest volore voluptas adicia nonsequ iasitasi optus ea voloriatur mos volor as dolorrupid eturibe rspellest eum remque suntibus doloremporem est, quatem. Aceat.</a:t>
            </a:r>
          </a:p>
          <a:p>
            <a:pPr lvl="0"/>
            <a:r>
              <a:rPr lang="pt-BR" sz="1000" dirty="0">
                <a:solidFill>
                  <a:prstClr val="black"/>
                </a:solidFill>
                <a:latin typeface="Arial" charset="0"/>
                <a:ea typeface="Arial" charset="0"/>
                <a:cs typeface="Arial" charset="0"/>
              </a:rPr>
              <a:t>Agnatur mi, od maiorem remperspit laut ad quamusam rate nobissera ium experis dunt auditi quam re volest et, officimporis quiderore nostincipsae consectur, quae eum quide voluptasi nectae nim quam quam volorecearum il et recteca ectatio qui di cus, quatem re corem experi omnim fugitae plam fugit ma pos renemo iliqui odit, sumet et resti doluptio videlicima disci tet di omnihiliquat apis et reprero dolupta dolestr upturia consequia voluptati del mi, sequias autem voluptis velendis et eserchil est pa ipsaped experfero quodiost, omnihita nobit, in re simus exceruptia as sae renis andamus.</a:t>
            </a:r>
          </a:p>
          <a:p>
            <a:pPr lvl="0"/>
            <a:r>
              <a:rPr lang="pt-BR" sz="1000" dirty="0">
                <a:latin typeface="Arial" charset="0"/>
                <a:ea typeface="Arial" charset="0"/>
                <a:cs typeface="Arial" charset="0"/>
              </a:rPr>
              <a:t>Si sitati tem am et in cone simil modiorum debites ma conseritatus aut aboratis est, sit re sectis doluptat mod moditiu scillan tisimus, omni quis ipsae aut etus aliqui berum idelicab impos animusdantus quiandenis modis eatquid ucientota debitaturem ratur a est, comnist, sinventibus ut proribuscim rero essinctia quiatus dolorae rferspe nam eatur?</a:t>
            </a:r>
            <a:endParaRPr lang="pt-BR" sz="1000" dirty="0">
              <a:solidFill>
                <a:prstClr val="black"/>
              </a:solidFill>
              <a:latin typeface="Arial" charset="0"/>
              <a:ea typeface="Arial" charset="0"/>
              <a:cs typeface="Arial" charset="0"/>
            </a:endParaRPr>
          </a:p>
        </p:txBody>
      </p:sp>
      <p:sp>
        <p:nvSpPr>
          <p:cNvPr id="14" name="Retângulo 13">
            <a:extLst>
              <a:ext uri="{FF2B5EF4-FFF2-40B4-BE49-F238E27FC236}">
                <a16:creationId xmlns:a16="http://schemas.microsoft.com/office/drawing/2014/main" id="{827EA3EE-3125-449C-9F92-BA9EC5E41924}"/>
              </a:ext>
            </a:extLst>
          </p:cNvPr>
          <p:cNvSpPr/>
          <p:nvPr/>
        </p:nvSpPr>
        <p:spPr>
          <a:xfrm>
            <a:off x="485638" y="2413176"/>
            <a:ext cx="9468123" cy="1048236"/>
          </a:xfrm>
          <a:prstGeom prst="rect">
            <a:avLst/>
          </a:prstGeom>
          <a:noFill/>
        </p:spPr>
        <p:txBody>
          <a:bodyPr wrap="square">
            <a:spAutoFit/>
          </a:bodyPr>
          <a:lstStyle/>
          <a:p>
            <a:pPr>
              <a:defRPr/>
            </a:pPr>
            <a:r>
              <a:rPr lang="en-US" sz="1400" b="1" kern="9000" dirty="0">
                <a:solidFill>
                  <a:schemeClr val="accent1">
                    <a:lumMod val="75000"/>
                  </a:schemeClr>
                </a:solidFill>
                <a:latin typeface="Arial" panose="020B0604020202020204" pitchFamily="34" charset="0"/>
                <a:ea typeface="ＭＳ Ｐゴシック" charset="0"/>
                <a:cs typeface="Arial" panose="020B0604020202020204" pitchFamily="34" charset="0"/>
              </a:rPr>
              <a:t>Title </a:t>
            </a:r>
            <a:r>
              <a:rPr lang="pt-BR" altLang="en-US" sz="1400" dirty="0">
                <a:solidFill>
                  <a:schemeClr val="accent1">
                    <a:lumMod val="75000"/>
                  </a:schemeClr>
                </a:solidFill>
                <a:latin typeface="Arial" charset="0"/>
                <a:ea typeface="Arial" charset="0"/>
                <a:cs typeface="Arial" charset="0"/>
              </a:rPr>
              <a:t>(Arial, bold 14)</a:t>
            </a:r>
            <a:endParaRPr lang="en-US" sz="1400" b="1" kern="9000" dirty="0">
              <a:solidFill>
                <a:schemeClr val="accent1">
                  <a:lumMod val="75000"/>
                </a:schemeClr>
              </a:solidFill>
              <a:latin typeface="Arial" panose="020B0604020202020204" pitchFamily="34" charset="0"/>
              <a:ea typeface="ＭＳ Ｐゴシック" charset="0"/>
              <a:cs typeface="Arial" panose="020B0604020202020204" pitchFamily="34" charset="0"/>
            </a:endParaRPr>
          </a:p>
          <a:p>
            <a:pPr>
              <a:spcAft>
                <a:spcPts val="600"/>
              </a:spcAft>
              <a:defRPr/>
            </a:pPr>
            <a:r>
              <a:rPr lang="en-US" sz="1200" i="1" kern="9000" dirty="0">
                <a:solidFill>
                  <a:schemeClr val="accent1">
                    <a:lumMod val="75000"/>
                  </a:schemeClr>
                </a:solidFill>
                <a:latin typeface="Arial" panose="020B0604020202020204" pitchFamily="34" charset="0"/>
                <a:ea typeface="ＭＳ Ｐゴシック" charset="0"/>
                <a:cs typeface="Arial" panose="020B0604020202020204" pitchFamily="34" charset="0"/>
              </a:rPr>
              <a:t>Subtitle</a:t>
            </a:r>
            <a:r>
              <a:rPr lang="en-US" sz="1200" kern="9000" dirty="0">
                <a:solidFill>
                  <a:schemeClr val="accent1">
                    <a:lumMod val="75000"/>
                  </a:schemeClr>
                </a:solidFill>
                <a:latin typeface="Arial" panose="020B0604020202020204" pitchFamily="34" charset="0"/>
                <a:ea typeface="ＭＳ Ｐゴシック" charset="0"/>
                <a:cs typeface="Arial" panose="020B0604020202020204" pitchFamily="34" charset="0"/>
              </a:rPr>
              <a:t> </a:t>
            </a:r>
            <a:r>
              <a:rPr lang="pt-BR" altLang="en-US" sz="1200" dirty="0">
                <a:solidFill>
                  <a:schemeClr val="accent1">
                    <a:lumMod val="75000"/>
                  </a:schemeClr>
                </a:solidFill>
                <a:latin typeface="Arial" charset="0"/>
                <a:ea typeface="Arial" charset="0"/>
                <a:cs typeface="Arial" charset="0"/>
              </a:rPr>
              <a:t>(Arial, regular italics 12)</a:t>
            </a:r>
          </a:p>
          <a:p>
            <a:pPr lvl="0">
              <a:spcBef>
                <a:spcPts val="600"/>
              </a:spcBef>
            </a:pPr>
            <a:r>
              <a:rPr lang="en-US" altLang="en-US" sz="1100" b="1" dirty="0">
                <a:solidFill>
                  <a:schemeClr val="accent1">
                    <a:lumMod val="75000"/>
                  </a:schemeClr>
                </a:solidFill>
                <a:latin typeface="Arial" panose="020B0604020202020204" pitchFamily="34" charset="0"/>
                <a:cs typeface="Arial" panose="020B0604020202020204" pitchFamily="34" charset="0"/>
              </a:rPr>
              <a:t>Author(s) </a:t>
            </a:r>
            <a:r>
              <a:rPr lang="pt-BR" altLang="en-US" sz="1100" dirty="0">
                <a:solidFill>
                  <a:schemeClr val="accent1">
                    <a:lumMod val="75000"/>
                  </a:schemeClr>
                </a:solidFill>
                <a:latin typeface="Arial" charset="0"/>
                <a:ea typeface="Arial" charset="0"/>
                <a:cs typeface="Arial" charset="0"/>
              </a:rPr>
              <a:t>(Arial, bold  11)</a:t>
            </a:r>
            <a:endParaRPr lang="en-US" altLang="en-US" sz="1100" b="1" dirty="0">
              <a:solidFill>
                <a:schemeClr val="accent1">
                  <a:lumMod val="75000"/>
                </a:schemeClr>
              </a:solidFill>
              <a:latin typeface="Arial" panose="020B0604020202020204" pitchFamily="34" charset="0"/>
              <a:cs typeface="Arial" panose="020B0604020202020204" pitchFamily="34" charset="0"/>
            </a:endParaRPr>
          </a:p>
          <a:p>
            <a:pPr lvl="0">
              <a:lnSpc>
                <a:spcPct val="110000"/>
              </a:lnSpc>
              <a:spcBef>
                <a:spcPts val="600"/>
              </a:spcBef>
            </a:pPr>
            <a:r>
              <a:rPr lang="en-US" altLang="en-US" sz="800" dirty="0">
                <a:solidFill>
                  <a:schemeClr val="accent1">
                    <a:lumMod val="75000"/>
                  </a:schemeClr>
                </a:solidFill>
                <a:latin typeface="Arial" panose="020B0604020202020204" pitchFamily="34" charset="0"/>
                <a:cs typeface="Arial" panose="020B0604020202020204" pitchFamily="34" charset="0"/>
              </a:rPr>
              <a:t>University/ Department, Country </a:t>
            </a:r>
            <a:r>
              <a:rPr lang="pt-BR" altLang="en-US" sz="800" dirty="0">
                <a:solidFill>
                  <a:schemeClr val="accent1">
                    <a:lumMod val="75000"/>
                  </a:schemeClr>
                </a:solidFill>
                <a:latin typeface="Arial" charset="0"/>
                <a:ea typeface="Arial" charset="0"/>
                <a:cs typeface="Arial" charset="0"/>
              </a:rPr>
              <a:t>(Arial, regular  8)</a:t>
            </a:r>
            <a:endParaRPr lang="pt-BR" altLang="en-US" sz="1400" b="1"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8088145"/>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201</TotalTime>
  <Words>1182</Words>
  <Application>Microsoft Office PowerPoint</Application>
  <PresentationFormat>Personalizados</PresentationFormat>
  <Paragraphs>39</Paragraphs>
  <Slides>1</Slides>
  <Notes>0</Notes>
  <HiddenSlides>0</HiddenSlides>
  <MMClips>0</MMClips>
  <ScaleCrop>false</ScaleCrop>
  <HeadingPairs>
    <vt:vector size="6" baseType="variant">
      <vt:variant>
        <vt:lpstr>Tipos de letra usados</vt:lpstr>
      </vt:variant>
      <vt:variant>
        <vt:i4>3</vt:i4>
      </vt:variant>
      <vt:variant>
        <vt:lpstr>Tema</vt:lpstr>
      </vt:variant>
      <vt:variant>
        <vt:i4>1</vt:i4>
      </vt:variant>
      <vt:variant>
        <vt:lpstr>Títulos dos diapositivos</vt:lpstr>
      </vt:variant>
      <vt:variant>
        <vt:i4>1</vt:i4>
      </vt:variant>
    </vt:vector>
  </HeadingPairs>
  <TitlesOfParts>
    <vt:vector size="5" baseType="lpstr">
      <vt:lpstr>Arial</vt:lpstr>
      <vt:lpstr>Calibri</vt:lpstr>
      <vt:lpstr>Calibri Light</vt:lpstr>
      <vt:lpstr>Tema do Office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Anabela Simões</dc:creator>
  <cp:lastModifiedBy>Anabela Simões</cp:lastModifiedBy>
  <cp:revision>18</cp:revision>
  <dcterms:created xsi:type="dcterms:W3CDTF">2023-06-10T13:08:40Z</dcterms:created>
  <dcterms:modified xsi:type="dcterms:W3CDTF">2025-04-08T07:02:24Z</dcterms:modified>
</cp:coreProperties>
</file>